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65" r:id="rId3"/>
    <p:sldId id="269" r:id="rId4"/>
    <p:sldId id="270" r:id="rId5"/>
    <p:sldId id="271" r:id="rId6"/>
    <p:sldId id="272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58"/>
    <p:restoredTop sz="95850" autoAdjust="0"/>
  </p:normalViewPr>
  <p:slideViewPr>
    <p:cSldViewPr>
      <p:cViewPr varScale="1">
        <p:scale>
          <a:sx n="110" d="100"/>
          <a:sy n="110" d="100"/>
        </p:scale>
        <p:origin x="600" y="10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8:07:46.7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9152 12298 360 0,'-9'-1'6'16,"2"-9"-4"-16,-1 3 1 0,-4-1 15 15,2-3-4-15,-7-2-9 16,0-1-3-16,-2 0-1 0,-2-2-1 16,0-4 0-16,2 2 1 15,-1-1-2-15,3-3 2 16,2-1-1-16,3 0 0 15,5 0 1-15,-1 0 0 16,4-2 7-16,3 0 7 16,1 0-5-16,0 0 6 0,0-2-2 15,0 0-4-15,0-5-4 0,1 1 0 16,5-2-4-16,0-3-2 16,2 0 1-16,5 1-1 15,5 1-1-15,2 1 2 16,3 0 1-1,7 1-2-15,3 2 5 0,3 1-1 16,5 1-1-16,2-1-2 0,6 2 0 16,3 1-1-16,3 2 1 15,4 1-3-15,6 5 3 32,4 2-1-32,2 3 1 0,6 1-1 15,4 3 0-15,4 2-2 16,3 3 4-16,-2 1-3 15,2 0 1-15,3 3-1 0,1 0 0 16,0 0 3-16,-1 0-4 16,2 1 3-16,3 4-1 15,-7 4-1 1,0 1 1-16,0 2 0 0,0-3-7 0,-3 1-5 16,-2 1-4-1,-1 0-1-15,3 1 11 0,-3 3-1 16,-5-1 6-16,0 2 3 0,-1 2-2 15,-3 0 3-15,-4 1-2 16,-1 3-1-16,-1-3-3 16,1 6 3-1,-6-2 2-15,0 4-5 0,-4 2 2 16,-2-1-1 0,1 5 0-16,-6 0-1 0,-1 1 0 0,-2 1 2 15,0 0 3-15,-3-1-2 16,2-1-1-1,-4 3 3-15,1-4-2 16,-4 1 2-16,-7 6-2 16,2-2 1-16,-4 3-1 0,-1 2 0 0,-1 0 1 15,-1 0-1 1,-2 1 0-16,-1 1 0 16,-3-1 0-16,1 2 0 15,-5-1 0-15,-1 1 1 16,-2-1-2-16,-1 1 1 15,-3-2 0-15,-2-2 0 0,0 0 0 16,-3 2 0-16,2-2 0 16,-1-2 0-16,-3 4 0 15,0 0 1-15,-1-1-1 16,-3 0 0-16,1-1 0 0,-2 1-1 16,0-4 1-16,0 3 0 15,-7-3 0-15,0-1 2 16,-2-1-3-16,-2 2 2 15,1-5-1-15,-5 0 1 16,1-2 0-16,-5-2-1 0,2-1 1 16,-3 1 0-16,-4-1-1 15,1 1 0-15,-3-3 2 0,-1 5-2 16,-4-5 0-16,1 1 0 16,-3-2 1-16,1-3 0 15,-5-1 0 1,0-1 0-16,-4-4-1 0,0 2 1 0,-5-3-1 15,2 0 0-15,-1-1 2 16,-2-1-2 0,0 1 0-16,-1-2 1 0,1 1-1 15,-3-1 0-15,-2-1 0 16,0-2 1-16,1 2 0 16,-2-2 2-16,-1-2-1 15,0-2-1-15,-4 0 0 16,2-1-1-16,0 0 2 15,-2-4 0-15,1 0-1 16,-1 0 0-16,-1 2 0 0,1-2-1 0,-1 1 2 16,-1-1-1-16,1 2-1 15,-2 0 1-15,-2-2 0 16,0 0-1-16,-1 0 2 16,-4-5-2-1,1-5 0-15,-2 0 0 0,-2-3 1 16,1 1-2-16,0-3 1 15,1 1 0-15,-2-4 0 0,5 2 0 0,1-1 0 16,1 0 1-16,2-3-2 16,0 0 2-16,2-2-1 15,-2-3 0-15,-1 0 1 16,0-2-2 0,-3-1 1-16,-2-1 0 0,6 2 0 15,-6-5 1-15,3 2-2 16,6 1 1-16,1-1 2 15,5 2-2-15,6-2-1 16,1-1 2-16,2-1-1 16,3 0 0-16,2-2 1 15,0 0 0-15,2-2 1 16,-1-1 0-16,1 2-2 16,0-1 0-16,3 0 0 0,0 0 0 0,5 1 0 15,2-1 2-15,3 0-3 16,4 1 2-16,3-3-1 15,5 4 0-15,1-1 0 16,5-1 2-16,-1 0 0 16,4 0 2-1,1 1 1-15,2-4-3 0,0-1-1 0,0 1-1 32,0 0-1-32,9-2 0 0,2 0 0 15,1 2-1-15,7-3 1 16,0 2-1-16,6 0 1 15,2 0 1-15,2 2 2 16,2-1-1-16,1 3 0 0,4 3 1 16,4 1 2-16,1 1-4 0,3 2 1 15,5 1-1-15,2 2 0 16,2-1-1-16,1 2 1 16,5 3 0-16,1-3 1 15,2 2-1-15,3 3 0 16,1 0 0-16,4 5 0 15,-1 0-1-15,4 1 1 0,-1 5-1 0,2 2 0 32,1 2 0-32,3 1 2 0,0 4-3 15,2 0 0-15,1 0 0 16,-1 0-4-16,3 5 7 16,-5 2-2-16,2 2 1 15,-3 2-1-15,-2 2-1 16,2 4 1-16,1-1 2 15,-5 4-1-15,0-1 0 0,0 5 0 0,-3 1-9 16,-1 0 16-16,-3 1-7 16,-3 3 0-16,-2-2 0 15,-2 1-10-15,-2 2 20 16,-1-1-10 0,-2 6 0-16,-2-6 1 0,-6 7-1 15,0-3-1-15,-5 2-1 0,-4 0 1 0,-1 1 0 16,-1 3 1-16,-1-3 0 15,-4 1-1-15,-1 1 1 16,-3-1 0-16,-2 2 0 16,-4-1 0-16,-3-1-1 15,-2-1 0-15,-6 0 1 0,-2-2-1 16,1 1-1-16,-5-1 3 31,1 4-2-31,-2-1 1 16,-2 3 0-16,0-2 0 15,0 4 0-15,0-5 0 16,0 2-1-16,-9-3 0 0,-1-4 0 16,-4 0 0-16,-6 0 1 15,-1-1 2-15,-4-3-1 16,-4-1 0-16,-3 0 0 16,-2-2 0-16,-3 0 0 0,0-2-1 15,-4-2 1-15,0-1-1 16,-3-1 0-16,-2-4 1 0,-1 1-1 15,-3-4 0-15,-1-1 0 16,-1 0 0-16,-2-4 0 16,1 0 1-16,-1-3-2 0,-4-1 2 15,0 1-1-15,3-1 0 16,-2-1 1-16,1-2-1 0,-1 0 0 16,1 0 0-16,0 0 0 15,0-6 0-15,3-3 1 16,-3 1-1-16,2-3 2 15,0 0-4 1,-1-3 2-16,-3 0 0 16,1-1 0-16,1-7 2 0,-3-2-2 15,-3 3 0 1,5-6 0-16,-1-1 0 0,3 0 0 16,1-1 0-16,4 0 1 15,3 2-1-15,4 1-1 16,5-1 2-16,4-2 0 0,4 5-2 15,6-5 1-15,3 2 0 16,5-4 1-16,3 3 4 0,0-2-2 16,5-1 0-16,-1-3 0 15,1 2 1-15,5 0-3 16,-3 0 0-16,3 0 0 16,1-2 1-1,2 0-2-15,0 0 1 16,0-3 0-16,9 1 0 0,2-1-1 15,3 3 2-15,4-4-1 16,3 5 1-16,3 0 2 16,3 3-1-16,4 1-1 15,1-1-2-15,2 5 0 16,3 0 0-16,-1 4 0 0,6-3 1 16,-1 5-1-16,6 1 1 15,-1 4-1-15,5 1-2 0,3 7 3 16,3 0-3-16,4 6 3 15,3 0-3-15,4 3 3 16,-2 6-2-16,4 4 0 16,1 3 1-16,0 2 1 15,-1 4-1-15,-2-3-1 0,-6 4 1 16,3-2-3 0,-9 4 4-16,-5 2-1 15,-2-2 0-15,-5 0 0 0,-5 4 0 0,-5-3 0 16,-3 5-1-16,-4 1 1 0,-5-2-1 15,-3 1 0-15,-4 2 0 16,-5 1 1-16,0-2 0 31,-5 0-2-31,-5 0 2 16,0 1-3-16,0-1 2 0,-8-2-3 16,-4 1-1-16,-2-3 3 15,-5 2-1-15,-4-3 2 0,-1 0 1 16,-3-2 1-16,-4-2-1 15,-4 1 1-15,-6-5-1 16,2-1 1-16,-7-4-1 0,2 2 0 16,-3-3 1-16,-3-2-1 15,-1-2 1 1,1-3-1-16,-2-2 1 0,2-2-2 16,-3-2 3-16,4 0-2 15,-2 0 0-15,1-6 1 16,-4-3-1-16,2-1 0 15,-2-3 1-15,2-3-1 16,-2 2 0-16,0-6 0 16,6 2 0-16,-2-5 1 0,2 0-1 0,7 1 0 15,6-3 0-15,2 0 1 16,6 1-1-16,6-3 1 0,3 4 0 16,3-2 2-16,7 2 3 15,-3-3-1-15,5 2 0 16,2-2-2-1,1 2 2-15,3-3-2 16,0 2 2-16,0-2 1 16,5 0-2-16,5 1 2 0,2-1-4 15,1 4 2-15,1 1-1 0,5-1-3 16,0 4 0-16,2 1 0 31,3-2-1-31,0 4 2 16,10-2-2-16,-7 5-1 0,8 1 1 15,1 3 2-15,2 2-2 16,1 3-1-16,5 1 1 16,0 3 1-16,3 0 0 0,-2 0-2 15,2 7 0-15,-1 2 1 16,1 2 1-16,-4 1-1 16,-2 1 2-16,3 5-1 15,-4-1-1-15,3 5 3 0,-3 1-5 16,1 2 3-16,-5 0 0 0,-4 3 0 15,-5-1-1-15,-6 2 0 16,-8-1 0-16,-1 2-1 16,-9-3-1-16,-3 4-3 15,0-1-3 1,-11 2 0-16,-5 2 1 0,-6-2-5 0,-5 2 2 16,-7-4-20-16,-7-1-1 15,-7-11-5-15,-7-16-63 16,-9-9-201-1</inkml:trace>
  <inkml:trace contextRef="#ctx0" brushRef="#br0" timeOffset="3388.3381">23282 13480 110 0,'4'0'44'0,"-4"0"2"16,0 0-35-16,0 0-8 16,-5-6-3-16,-2 3 2 0,1-3-1 15,2 0 0-15,-1 3 0 0,1-2-1 16,1 1 0-16,-2-2 1 0,-2-1-1 31,-1-1 0-31,-1-3 1 16,-3-3-1-16,-1-1 0 0,-1-2 0 15,-1 0 2-15,-2-2 3 16,0 0 4-16,0 2 0 16,-5-4-1-16,2 1-3 0,-6-1 3 15,4-4-4-15,-5 0-2 16,-4-3-1-16,1-1 0 16,-4-3-2-16,0-4 2 0,-7 1-1 15,0-3 0-15,-1-1 0 16,0 1 0-1,-1 1 0-15,4-1 0 0,-5 3 1 16,3 2-1-16,-3-1 0 16,-2 2 0-1,1-2 1-15,-5-1-1 0,0-3 0 16,-2-1 0-16,1-2 4 16,-1 0-4-16,1 2 1 15,0-1-1-15,0 5 0 16,4-1 1-16,-2 4 0 0,2 3-1 0,2-1 1 15,1 3 1-15,-4-1 6 32,0-1-4-32,-4-1-3 0,3 0 1 15,-4-2-1-15,-1-1-1 16,-2 3 2-16,2 1-2 16,-2-2 0-16,1 2 0 15,-4 1 0-15,5 3 1 16,5-2-1-16,1 4 0 0,1 1 0 15,4 1 0-15,2 4 0 16,-4 0 0-16,5-1 0 0,-1 4 0 16,3 0 1-16,-3 0-1 15,2-3 0-15,-5 3 0 16,1-4 0-16,1 4 0 16,0 0 0-16,-1-1 2 0,3 5-2 15,4-1 0-15,2 6 0 16,5 0 0-16,1 3 1 15,5 0-2-15,-4 2 1 16,2 0 0-16,1 0 0 0,-1 0 0 16,1 0 0-16,1 0 0 0,2 4 0 15,1-1 1-15,0 2-2 16,2 3-1-16,4 0 2 31,-1 1-2-31,7 2 1 0,1 1 0 16,1 3 2-16,2 1-2 15,4 2 4-15,0 1 1 16,0 3-1-16,0-1-1 0,4 3-2 16,3-2 4-16,4 6-5 15,2-4 4-15,-1 3-3 16,4 0 2-16,2-1 0 16,0 3-2-16,3-1 0 0,3 5 0 15,-2-5 0-15,1 6 1 16,0-2-1-16,1 2 0 0,1 0 1 15,0 0-1-15,-1-1 0 16,4 2 0-16,-1 0 1 16,1 1-1-1,1 1 2-15,3 1-2 0,1 3 0 16,1 1 0-16,1 0-2 16,4 2 4-16,-2-1-2 15,1 0 0-15,1 0 0 16,3 1 0-16,-1-1 0 15,0 2 1-15,3 1-2 16,-3 0 2-16,1-1-1 16,-3 0 3-16,0 1-1 0,2-1 2 15,-2 1-2-15,3 2-2 0,4-1 1 16,0 3-1-16,1-1 1 16,-1-1 0-16,1 1-2 15,-2-3 2-15,2-2-1 16,-1 1 0-16,1 0 0 15,-2-3 1-15,2 0-1 16,1-3 1-16,-3-2 2 0,-2 2 5 0,0-3 3 16,0 2-2-16,0-1 0 15,-1 0-5-15,1 3 1 16,-1-1-5 0,0-2 1-16,-2-1-1 0,-1-2 1 0,-2 0-1 31,4-4-1-31,-1 1 1 15,0-2 0-15,2-1 1 16,-1 0-2-16,-2 1 2 0,-1-2 0 16,-2-2-1-16,2 1 0 15,-4-2 2-15,1-1-2 16,-1-2 0-16,3-3 0 16,-1-2 0-16,-2 0 0 0,-4-2 0 15,3-3 0 1,-5 0 0-16,0-4 0 0,-1 0 0 15,-3-1 0-15,1 1 0 16,-1-2 0-16,-1-3-2 16,0-1 4-16,-1-1-4 15,0 0 4-15,-7-1 3 16,5-5 0-16,-1-1-2 0,-4 0-1 0,2 0 0 16,-1 2-1-16,2-1-1 15,-4 1 1-15,3-1-1 0,-3 1 1 16,0 0-1-16,-1-2 0 15,-1-2-1-15,1 0 1 16,-3 0 1-16,7-4-2 16,-7 3 2-1,1-2 1-15,-2-1-1 16,2-2-1-16,-2 3 0 0,-1-2 2 16,-1 0-3-16,-2-3 2 15,0 2-2-15,-3-2 2 16,-2-2-2-16,0-3 2 0,0 1-1 15,0-4 0-15,-2 2 0 0,-3-2 0 16,-2 0 0-16,0 0 1 31,-3-2-1-31,1 0 0 0,1 0 0 0,-2-1 0 16,1 0 0-16,2-1 0 16,-3-2 0-16,0 1 2 0,2 0-2 15,-5 0-2-15,2-4 2 16,1 0 0-16,-4 0 2 15,2 0-2-15,2-2 0 16,-5 1 0-16,1-5 0 16,-4 1 0-1,-4-4 0-15,-2 1 0 16,-5-4 0-16,-4-1 0 0,-3-9 0 16,-2 0 0-16,2-7 0 15,-4-1 0-15,-4-8 0 16,-8-3 0-16,-3-5 0 0,-8-5-44 15,-5-12-103-15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8:08:51.2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5458 8117 241 0,'0'0'15'16,"0"-3"2"-16,4-3 7 15,2 1-9-15,-1 0 9 16,-3-1-7-16,0 0-1 0,-2 2-9 15,0-3-6-15,0 1 1 16,-2-1-2-16,-3 2-2 16,-3-1-3-16,1 1-1 15,1-1 4-15,-2 1 2 16,-2 0 1-16,1 0 0 0,1 0 1 16,1-3 2-16,4 4 4 15,1 3 1-15,2-2 9 16,6 2 0-16,14 1-11 15,7 0-3 1,12 0-3-16,12 0 2 16,10 1-1-16,12 3-2 15,10 0 2-15,7-1-1 0,10 2 0 16,10-1 0-16,7-3 0 16,5 2-1-16,4-3 0 15,-6 0 0-15,-8 0 0 16,-15-7 1-16,-9-6 0 15,-20 0 5-15,-13-2 0 0,-14-1-4 16,-13 0-2 0,-8 1 0-16,-11 0-5 15,-9 0-20-15,-2 0-2 0,-17-2-20 16,-6-1 8-16,-7 4 28 16,-2-1 7-16,-2 0 4 15,4 4 0-15,-2 2 3 16,10 2-1-16,2 5 0 15,7 2 4-15,8 0 2 0,7 2-1 16,0 9 14-16,13 0-2 0,8 9 9 16,8 1-11-16,7 0-7 15,4 1-2-15,-2-2 0 16,1 2-4-16,-3 0 2 0,-1-3 4 16,-5 3-6-16,-4 2-2 31,-1 1-1-31,-4 2-1 15,-8 0 1-15,-5 3-2 0,-8-3 3 16,-6 3 1-16,-16-1-1 16,-12-1 4-16,-14-1 1 15,-9-4-2-15,-6 1 0 0,2-1-2 0,10-6-3 16,24-6-2-16,27-11-147 0</inkml:trace>
  <inkml:trace contextRef="#ctx0" brushRef="#br0" timeOffset="8047.0348">19044 7586 227 0,'-10'0'24'0,"-1"0"-19"16,-2 0 4-1,1-2 23-15,-1-1-14 16,-1-1-8-16,4 2-4 15,-2 1-2-15,5-2 2 16,2 3-3-16,1 0-2 0,3 0 0 0,1 0-2 16,0 0 0-16,0 0 0 0,3 0 2 15,8 0 9-15,5 3-1 32,5-3-4-32,6 0 0 0,7 1 0 15,8-1-1-15,6 4 0 16,6-1-3-16,9 3 1 15,8 2 0-15,7 0 1 0,16 1 0 16,6-1-1-16,10 2 1 16,2-3-1-16,9-2-2 15,-3-2 1-15,-4 1-1 0,-10-2 4 16,-9 0 8-16,-11-2-2 16,-8 2-3-16,-11 1-3 15,-6 1-1-15,-2-1-2 16,-3 5-1-1,-5-3 0-15,-8 0 1 16,-7-3-1-16,-5 0 1 16,-9-2-1-16,-8 0 0 0,-5 0 1 0,-7-7 0 15,0-6 1-15,-12-1-1 16,-12-6-2-16,-8-1 1 16,-4-6-1-16,-8-2 0 15,0-1-1 1,-1 2 1-16,3 4 1 0,5 1 0 15,6 3 1-15,4 6-1 16,7 3 1-16,-1 5 3 16,5 2 2-16,4 2-3 0,1 2-3 15,1 2 0-15,7 8 0 16,3 1-2 0,0 5-1-16,11 4-1 0,9 3 3 15,10 2 2-15,8 4 1 0,9 3-2 16,3-4 1-16,5 2 0 15,1-5 0-15,0-3-1 0,-7-1 1 16,-5-4-1-16,-6-3 0 16,-13-3 1-16,-8 0 1 15,-10 0-2 1,-7 4-2-16,-2 5 4 0,-16 1 1 0,-9 6-1 31,-13 7 2-31,-9 4-2 16,-9 12 1-16,-7 4-2 15,6-4-2-15,2-22-220 0</inkml:trace>
  <inkml:trace contextRef="#ctx0" brushRef="#br0" timeOffset="10178.4569">13046 6617 258 0,'-7'-10'23'16,"7"-1"-18"-16,0-1 6 0,0 2 10 15,2 1-6-15,10 3-10 32,1-1-4-32,8 2-1 0,6 0-1 15,8 2 2-15,6-1-4 16,6 3 5-16,8-1-4 15,9 0 2-15,8 0-1 0,11 2 1 16,6-1 1-16,13 1-2 16,6 0 4-16,9 0-3 15,10 0 0-15,8 0 0 16,10 0 1-16,8 1-1 16,11 5 0-16,4-2-1 0,10 0 2 15,2 0-1-15,3-1 2 16,5 0-4-16,1 1 4 0,-2-3-2 15,-1 2 0-15,1 1 1 16,-4 0-1 0,-7 6-1-16,-4-3 4 15,-2 4-2-15,-16-1 0 16,-8 1 0-16,-17-2-1 16,-19 4 1-16,-10-3 1 0,-18 3-2 15,-10 1-1-15,-14 2 0 16,-7 4 2-16,-5 6-7 15,-10 0 7-15,-4 9-2 0,-3 6 0 16,-4 4 0-16,-6 6 0 16,-2 6 0-16,-2 6 0 15,-3 10 1-15,-3 2 0 16,-3 7 1-16,0 7 0 0,-2 8 0 16,0 1 2-16,1 3-1 15,0 8-1-15,2 4 2 16,0 1-2-1,3 4 2-15,-2-1-1 0,3 3 2 0,-2 1 2 16,0 0-1-16,-4-1-3 16,2 3 0-16,-2-3-1 15,-2-1-2-15,-1-1 3 16,1-3-3-16,1-2 2 16,-1-2-1-16,1-6 0 15,1 2 1-15,-1-5-2 16,2-1 1-16,-6 1 2 0,0-6-3 15,0-3 2-15,-5-9-2 0,-10-2 2 16,-7-7 0-16,-5-4 1 16,-7-3 0-16,-5-1-1 15,-10-8 0 1,-5 0 0-16,-7-5 0 0,-8-3 0 0,-7-2 0 31,-9-5 1-31,-5-7-1 16,-10 0-1-16,-7-7 1 0,-10-7-1 15,-5-4 2-15,-6-2-2 16,-5-5 0-16,-9-3-2 16,-5-6 4-16,-6-1-2 15,-5-2 0-15,-3 0 0 0,-5-3 0 16,-4-6 0-16,1 1 1 16,-9-2-1-16,4 1 1 15,-7-4 0-15,-2 1 1 16,1-2 0-16,4 2-1 15,1-3 2-15,1-1 0 0,7 2 6 16,9-1-3-16,7 1 0 16,12 3 3-16,13 1-4 15,15-1-1-15,20-1-2 16,17 1-1-16,15-2 0 16,16 1 1-16,13-6-2 15,8-3 1-15,11-6 1 16,3-9 0-16,3-12-4 0,5-12-37 15,2-17-78-15</inkml:trace>
  <inkml:trace contextRef="#ctx0" brushRef="#br0" timeOffset="10820.7523">13539 6184 485 0,'4'9'11'0,"-4"1"-14"15,-2 14-3-15,-13 14 4 16,1 9 2 0,-6 14 0-16,3 8 0 0,-5 10-1 15,4 7 2-15,0 10-1 16,-2 4 0-1,6 7 0-15,-1 12 0 0,1 1 0 16,-4 6 0-16,0 5 0 0,-3 4 0 16,-1 8 0-16,-3-2 0 15,1 12 0-15,3 5 0 0,-1 7-1 16,2 8 2-16,5 0-1 16,1 5 0-16,2 3 0 15,5 1 0-15,4-6 1 16,1 0-2-1,2-3 2-15,0-3-2 16,0-6 1-16,2-6 0 0,0-8 1 16,-2-9-1-16,0-9 0 0,0-13-1 15,-2-8 1-15,-3-12 1 0,-3-13-1 32,2-8 0-32,1-14 0 0,5-6 0 15,0-12 1 1,0-7-1-16,0-8 1 0,4-10 0 0,1-9-1 15,3-10-7-15,-3-4-42 16,-3-25-67-16</inkml:trace>
  <inkml:trace contextRef="#ctx0" brushRef="#br0" timeOffset="27043.3166">25412 6312 456 0,'17'-12'15'16,"-4"-4"-10"-16,1 3 6 15,-9 7-3-15,-2 1-2 16,-1 4-7-16,3 1 2 16,-1 1-2-16,3 14 2 15,2 6-2-15,4 6 1 16,3 9-3-16,3 3 3 0,1 5-1 15,4 3 2-15,0-2-1 0,-2-5 0 16,3-2 0-16,-1-6 0 16,-3-8 0-1,1 0 0-15,0-7 2 16,1-5-2-16,3-2-2 16,3-3 2-16,0-7 0 15,0 0 3-15,-1-10-4 0,-2-6 3 16,-4-4-2-1,-3-5 1-15,-1-4-1 0,-6-6 1 16,1-4-2-16,-6 0 2 16,0-2-1-16,-1 1 0 15,-5 6 1-15,2 4-2 16,-1 7 2-16,1 5-2 0,-1 6 2 16,0 5-2-16,-2 3 3 15,0 4-4-15,0 2 1 0,0 8-1 16,-4 10 1-16,-4 9 2 15,0 8-2-15,-1 8 1 16,0 8 0-16,0 9 0 16,3 11-2-16,5 11 4 0,-1 7-2 15,2 4 0-15,-2 8 0 16,-1 2 0-16,-4-5 0 0,-8-3 0 16,-3-8 0-16,-9-5-2 15,-1-8-2 1,-6-2 2-16,-5-1 1 15,0-5 3-15,-4-2 1 16,-1-4-3-16,0-2 0 16,-5-8 0-16,1-9 1 0,1-9 0 15,3-12 1-15,-4-14-2 16,13-8 1-16,2-3 0 16,10-23 1-16,7-9 10 15,9-8 12-15,4-13-1 16,3-10-8-16,8-6 4 0,6-7-2 15,10-4-10-15,1-1-5 16,7-3 0-16,6 5-3 0,6 1 1 16,11 12-1-16,13 10-3 15,13 10 1-15,10 12-3 16,19 10-15-16,11 15-3 16,4 5-11-16,4 7-5 0,-1 0 3 15,-11 3 6-15,-10 3 8 16,-12-5-34-16,-14-1-100 15</inkml:trace>
  <inkml:trace contextRef="#ctx0" brushRef="#br0" timeOffset="27348.7734">27063 6630 125 0,'0'-13'260'0,"0"-4"-244"15,5 1 9-15,5-1-4 16,0 2-2-16,6 1-12 16,2-2 0-16,9 6-5 0,1 4-2 15,7 2 1-15,6 2-1 16,0 2 0-16,1 0 2 15,-5 3-4-15,-8 3 4 16,-5 0-3-16,-12 4-17 0,-9-3-26 16,-3 1-47-16,0-1-72 15</inkml:trace>
  <inkml:trace contextRef="#ctx0" brushRef="#br0" timeOffset="27556.2334">26964 6831 216 0,'-33'20'138'32,"7"-4"-132"-32,2-2-1 0,4 2 2 15,3-2 5-15,5 1-5 16,7-3-5-16,5-1 1 16,17-4 8-16,13 2 0 15,9-3-6-15,14 1-3 0,11-2-1 16,11 0 0-16,5 0-1 15,5-1-8-15,11-4-41 16,-1 0-66-16</inkml:trace>
  <inkml:trace contextRef="#ctx0" brushRef="#br0" timeOffset="28107.6234">29179 6052 237 0,'4'-21'228'0,"-4"-3"-223"15,-1 1-3-15,-19 4 2 16,-9 3-1-16,-9 5-3 0,-4 5 0 31,0 6 1-31,-3 0-1 16,-2 17 0-16,4 7-1 16,1 8 2-16,1 8-2 0,2 6 0 15,-1 9 1-15,1 6 1 16,0 5-2-16,-1 7 1 15,2 2-1-15,0 6 1 16,1 2 0-16,1 8 0 16,2 1 0-16,4 7 0 15,1 2 1-15,2 5-2 0,1-3 2 16,5-1-1-16,-2-4 0 16,-1-1 1-16,1-10-1 0,-3-9 2 0,-2-6-1 15,-5-12 0-15,-6-7 1 16,-8-14 0-16,-4-10-2 31,-9-14 0-31,-1-12 1 0,-2-3 0 16,-1-14-2-16,4-12-11 0,8-8-31 0,6-7-27 15,6-9-97-15</inkml:trace>
  <inkml:trace contextRef="#ctx0" brushRef="#br0" timeOffset="28378.8852">27560 6913 364 0,'49'-21'37'15,"6"-3"-11"-15,0 5-4 0,7 5 0 16,-5 1-11-16,6 2-5 16,3 4-7-16,10 2 2 31,6 5-1-31,11 0 1 15,10 0 0-15,13 11-2 0,8 1-19 0,5 2-8 16,0-3-6-16,-7-4 18 16,-5-5 14-1,-12-2-7-15,-10-3-18 0,-8-14-55 16,-11-5-62-16</inkml:trace>
  <inkml:trace contextRef="#ctx0" brushRef="#br0" timeOffset="28693.3185">29691 6356 447 0,'-22'-4'8'15,"-7"-2"-7"-15,-8 6-1 31,-9 2 1-31,-10 14-1 0,-3 9 2 0,-4 9-2 0,2 10 1 16,0 10-1-16,3 9 0 16,6 3 0-16,5 8 2 31,12 3-1-31,8 0-1 0,8-1 2 16,12 3-2-16,7-6 1 15,7 2-1-15,19-11 2 16,6-2 0-16,12-4-1 0,2-9 0 15,8-9-16-15,3-15-43 16,3-15-99-16</inkml:trace>
  <inkml:trace contextRef="#ctx0" brushRef="#br0" timeOffset="29347.3766">29402 6814 319 0,'0'-36'6'15,"0"4"12"-15,16 3-3 16,2 8-4-16,11 3-4 16,7 5-7-16,7 8 2 31,4 5-2-31,9 4 1 0,3 16-1 16,-2 6 0-16,0 8 1 0,-4 5-2 15,-3 4 0-15,-9 3 1 0,-7 0-1 16,-5 1 1-16,-11-1-2 15,-7-3 0-15,-9-2 2 32,-2-1 0-32,-14-5-3 0,-13-4-2 15,-4-7 5-15,-9-4 4 16,-3-4-4-16,-1-5 2 0,0-2-1 16,8-5-1-16,6-4 1 0,8 0-1 15,8 0 1-15,7-8 0 16,7-4 1-16,0-6 13 15,12-5-4-15,7-8-7 16,5-1-1 0,5-7-2-16,6-2 1 0,2-4-1 15,2-1 0 1,-1-4 0-16,-2 0-1 0,-4 0 0 16,-2 0 4-16,-4 4 0 15,-4 1 1-15,-5 6-2 16,0 5-3-16,-7 7 0 15,0 6 1-15,-5 7 0 16,-3 9 1-16,-2 5-1 0,0 0-2 16,-4 15-3-16,-7 10 3 15,-5 10 1-15,-2 9-1 16,0 6 1-16,0 7 0 0,4 4-1 16,3 3 2-16,5 4-1 15,6-3 1 1,6 0 0-16,12-1 0 0,11-5 0 15,7-5 1-15,3-5 0 16,10-9-1-16,-1-8 0 16,6-11 0-16,2-10-10 15,3-11-64-15,-1-9-156 0</inkml:trace>
  <inkml:trace contextRef="#ctx0" brushRef="#br0" timeOffset="29733.8912">30760 6517 346 0,'21'21'45'0,"-1"-3"-40"31,0 0-4-31,-3 11-2 0,0 6 1 16,-3 6-4-16,2 11 3 16,0 9 1-16,2 12 0 15,-2 9 0-15,-3 12 0 0,-4 8 0 16,-4 6 2-16,-5 2 2 15,-5-1 4-15,-14-8-2 16,-18-8-3-16,-13-9-2 16,-16-14 2-16,-19-14 0 15,-13-26 0-15,-14-20-152 16</inkml:trace>
  <inkml:trace contextRef="#ctx0" brushRef="#br0" timeOffset="30754.4318">29192 7971 269 0,'9'0'29'16,"2"-11"0"-16,1 3-16 16,4-1-5-16,2-1 2 15,2 2 2-15,6 1-10 16,8-3-1-16,2 5 1 16,10 0 0-16,8 2-1 0,5 1 1 15,6 2 2-15,11 0-3 0,2 0 4 16,5 2-3-16,2-1-1 15,-2-1-1-15,0 0 3 0,-6 0-2 32,-4 0 11-32,-11-4-1 0,-8-3-9 15,-7 5-1-15,-10 2-1 16,-10 0-1-16,-7 0-19 16,-8 6-33-16,-6-2-95 0</inkml:trace>
  <inkml:trace contextRef="#ctx0" brushRef="#br0" timeOffset="31178.8995">29318 8230 392 0,'-29'0'15'0,"9"-2"-7"15,2-5 1-15,2-2 9 16,4-2-4 0,5 2-2-16,5-3 5 15,2-1-11-15,7 3-4 0,16-5-2 16,11 6-1-16,14 1 1 16,19 0 0-1,16 5-3-15,13 1-2 16,18 0 0-16,5 2 2 0,3-2 3 15,-2-3 0-15,-4-2-2 16,-11 0 5-16,-15 0 10 16,-10-6 17-16,-17 2 1 0,-13 3-12 0,-12-3-4 31,-11 4-6-31,-9 0-6 0,-7-1-1 0,-6 5-3 16,-5-1 3-16,0 1-7 15,-11-2-61-15,-9-2-5 16,-1-6-30-16,-6-7-91 15</inkml:trace>
  <inkml:trace contextRef="#ctx0" brushRef="#br0" timeOffset="31853.3033">29786 5454 379 0,'0'-12'26'16,"7"1"-4"-16,1 4-11 15,1 5-7-15,-2 2-1 0,1 0-4 16,4 0 3-1,0 7-3-15,5 6 2 0,0 3 0 16,8 5-2-16,2 2 1 0,4 6-1 16,5 3 0-16,3 4-1 15,5 1 3-15,2 2-1 16,-1-3 1-16,-4-2 0 0,-3-2 1 31,-6-7 2-31,-3-2 0 0,-7-3-2 16,-4-4-1-16,-1 0 0 15,-5-5 0-15,0 0 1 16,-5-5-2-16,-2-2 0 0,-3-4-30 0,-2 0-13 31,0-10-56-31,-4-12-162 0</inkml:trace>
  <inkml:trace contextRef="#ctx0" brushRef="#br0" timeOffset="32238.0994">30259 5470 391 0,'2'0'47'0,"1"0"-33"16,-3 0-6-16,0 0-6 0,-8 0-2 15,-4 4 0-15,-8 8-2 16,-2 2 2-16,-4 8 0 15,-1 3 0-15,0 7-1 16,-5 7 1-16,1 4 0 16,1 7 1-16,-1 0-2 0,-1 4 1 15,0-1 0-15,-2-1 1 16,0-2-2-16,0-5 1 16,3-5 0-16,2-6 0 0,6-5 0 15,3-8-1-15,7-7 1 16,5-4 0-16,2-3-1 15,4-6 2-15,2-1-1 16,0 0 15-16,6 0 20 16,6-5-23-16,2-2-12 15,6-6 1-15,4 0-9 0,1-11-58 16,-1-4-164-16</inkml:trace>
  <inkml:trace contextRef="#ctx0" brushRef="#br0" timeOffset="39072.9048">25356 9107 113 0,'-7'-18'87'0,"2"-3"-59"15,0 2 4-15,-2-1 6 0,-3-2-2 16,3 1-16 0,0 0 4-16,2-1 0 15,-1 4-5-15,2 3 0 16,3 2-3-16,1 6-2 0,0-1-5 0,-2 8-7 16,2 0-1-16,-2 10-5 15,2 8 4-15,-2 6 0 0,1 9 0 31,1 6 0-31,0 7 0 16,3 6 0-16,6 1-1 0,7 3 2 16,4-5-1-16,5-1 0 15,4-8 1-15,6-9-1 16,6-8 1-16,3-11 1 16,5-8 0-16,2-6-1 0,5-12 0 15,-3-10 0-15,-3-7 0 16,-4-10 1-16,-2-4-1 15,-6-6 0-15,-4-2-1 0,-6-2 1 16,-4 1 1-16,-10 4-2 16,-2 7 0-16,-4 11 0 15,-5 10 0-15,-3 13 1 0,0 7 0 32,-5 14-2-32,-6 20 0 0,-1 19-1 15,-3 18 2-15,1 15 2 16,-1 16-4-16,3 11 2 15,1 9 2-15,0 8-4 16,-1 4 1-16,0 4 2 16,-3-6-1-16,-4-2 2 0,-2-9 5 15,-7-10 6-15,-6-11 0 16,-8-14-9-16,-6-12 0 16,-6-8-1-16,0-14-1 0,-4-10 0 15,3-16-1-15,3-12 0 16,1-14 1-16,5-7 0 0,4-23 0 15,4-15 2-15,8-13-2 16,11-12-1-16,7-10 2 16,12-11-2-16,17-7 9 15,17-9 2 1,18-2-4-16,9-4 0 16,14 1-2-16,10 6-2 0,8 14-3 15,9 10 0-15,7 18-1 16,7 17-1-16,1 20 1 15,0 13-1-15,-6 12-15 16,-5 2-42-16,-9 0-38 0,-11 0-315 0</inkml:trace>
  <inkml:trace contextRef="#ctx0" brushRef="#br0" timeOffset="39340.6325">26892 9353 452 0,'16'-5'135'0,"7"-12"-125"16,2-3 1-16,0 5-6 0,2 3-4 15,4 0 0 1,5 6-1-16,5 3-1 0,4 1 1 15,-2 2-2-15,2 3-20 16,-4 5-20-16,-10 2 6 16,-8-2-26-16,-14-2-84 15</inkml:trace>
  <inkml:trace contextRef="#ctx0" brushRef="#br0" timeOffset="39522.8065">26888 9610 304 0,'-18'18'77'16,"9"-6"-34"-16,4-1-16 16,5 0-9-16,0-2-7 15,12 2 17-15,12-3-6 0,13 2-11 16,12 2-7-16,14-2-1 16,14 3-1-16,11 0-3 0,11-4-57 15,8-3-41-15,5-4-88 16</inkml:trace>
  <inkml:trace contextRef="#ctx0" brushRef="#br0" timeOffset="39955.6303">29009 8922 469 0,'0'-48'-19'0,"-9"1"27"15,-9 8 1-15,-14 11-2 0,-8 8-1 16,-7 11-4 0,-4 9 0-16,-7 11-3 15,1 16 1-15,-1 14 1 16,6 12-1-16,4 18 0 0,6 10 0 15,4 14-1-15,9 11-1 16,8 12 2-16,3 9 0 16,2 8 0-16,2 2 1 15,-6 3 2-15,-4-3 5 16,-2-9 4-16,-6-10-2 0,-9-13-3 0,-1-10 2 16,-7-11-3-16,-4-16-4 15,-3-4 1-15,-7-16-1 16,2-7-1-16,-4-13 2 0,3-13-1 15,2-15-51-15,6-15-75 32</inkml:trace>
  <inkml:trace contextRef="#ctx0" brushRef="#br0" timeOffset="40203.7411">27543 9755 557 0,'40'-25'10'0,"7"3"2"16,1 6-2-16,4 9-4 31,7 2-6-31,12 5 0 0,7 0 0 16,14 5 0-16,5 8-1 16,11 1-9-16,5 4 2 15,3 0-1-15,7-1 3 16,-1-2 0-16,-2-3-9 0,-1-7-14 15,-4-5-12-15,-9-8-33 16,-8-18-69 0</inkml:trace>
  <inkml:trace contextRef="#ctx0" brushRef="#br0" timeOffset="40494.601">29703 9199 452 0,'0'-22'17'15,"3"2"23"1,-14 8-8-16,-13 9-25 16,-14 3-8-16,-11 15-1 15,-14 14 1-15,-16 7 1 0,-4 13 0 16,-4 11 1-16,5 7-1 16,10 13-1-16,12 4 2 15,9 11 0-15,15 6-2 0,13 4 2 0,14 8-1 16,9 5 0-16,9-1 1 15,20 5 4-15,6 1-1 16,14-1-3-16,8-4 3 16,10-7-3-1,6-11 1-15,9-18-23 0,6-25-102 16,7-25-297 0</inkml:trace>
  <inkml:trace contextRef="#ctx0" brushRef="#br0" timeOffset="40854.0005">30134 9530 551 0,'5'-32'11'16,"3"3"2"-16,-1 10 0 0,-3 8 0 15,1 10-5-15,-1 1-8 16,5 20-10 0,3 16 8-16,12 16 2 0,6 15 0 15,11 20 1-15,10 12-2 16,5 10 0 0,7 6 0-16,1 2 0 15,1-4 1-15,-2-5 0 0,-4-6 0 16,-5-13 0-16,-8-13 0 15,-4-18 0-15,-10-15 0 16,-7-14-18-16,-5-17-7 16,-3-12-8-16,-9-16-17 0,-1-18-54 15,0-14-194-15</inkml:trace>
  <inkml:trace contextRef="#ctx0" brushRef="#br0" timeOffset="41135.7247">30925 9812 396 0,'0'-30'42'0,"0"10"-16"0,0 9-4 16,0 10-13-16,-9 1-7 15,-6 5-2-15,-2 15 0 0,-7 8-1 16,-6 13 1-16,-6 10 0 16,-5 12 0-1,-6 5 0-15,-6 11 0 16,-4 4 0-16,-3 2 0 15,-4 0 0-15,1 0 0 16,-2-3 1-16,3-7-1 0,6 0-1 0,4-7 2 31,9-4-1-31,9-13 2 0,11-4-2 16,13-15-10-16,10-18-83 16,14-14-128-16</inkml:trace>
  <inkml:trace contextRef="#ctx0" brushRef="#br0" timeOffset="41548.7268">30968 9296 418 0,'28'-39'83'16,"3"0"-73"-16,-3 5-7 15,-6 4-1 1,0 8 1-16,-4 8 0 16,0 9 0-16,4 5-3 0,0 19-2 15,7 15 0-15,3 18 2 0,9 12 0 0,0 17 0 32,3 7-1-32,3 16 2 0,-4 12-1 15,1 5-1-15,-9 11 1 16,-2 2-1-16,-8 4 2 15,-13-3-2-15,-8-3-1 16,-6-7 2-16,-21-11 0 0,-13-8 0 16,-9-7 1-1,-11-13 1-15,-5-11-1 0,-5-12 0 16,-2-7 2-16,3-10-2 0,3-10 1 16,4-7-2-1,9-8 1-15,8-7-1 16,9-5 0-16,6-9-50 15,14-7-76-15</inkml:trace>
  <inkml:trace contextRef="#ctx0" brushRef="#br0" timeOffset="42860.0309">30122 9147 205 0,'-7'3'2'0,"2"-1"1"16,0 3 1-16,-2-1 0 15,2 3-1-15,0-3-1 16,2 3 2-16,1 0-3 16,0 0-1-16,2-1 3 15,0-1 0-15,0 1-1 16,0-5 3-16,0-1 10 0,2 0 59 16,1-1-34-16,1-13-26 15,1-1 7-15,2-6-4 16,3-1-7-16,0-5-3 15,0 2-4-15,4-1 0 0,1 0 0 16,2 3-2 0,0 0 1-16,2 3-1 15,3 1 0-15,-3-1 1 0,-1 2-2 16,2 4 1-16,-4-1 2 16,-1 5 10-16,-3 3 0 15,0 5-2-15,1 2-4 16,-1 0-4-16,5 9-2 0,0 9-1 0,5 5 1 15,5 6-1 1,7 6 0-16,9 6 0 16,8 9 2-16,11 6-3 0,13 8 1 15,12 4 0-15,16-5-89 16</inkml:trace>
  <inkml:trace contextRef="#ctx0" brushRef="#br0" timeOffset="55526.9193">28011 8303 472 0,'17'-24'1'16,"3"2"11"0,-4 1-5-16,-3 6-2 15,-2 2 0-15,-1 2-1 0,0 4-3 16,0 6-1-16,-1 1-1 0,1 1-3 0,-2 16 1 16,3 6 1-16,-2 9 2 31,0 7 0-31,-4 9-1 0,-5 4 1 15,0 8 0 1,0 6 0-16,-10 13-1 0,-3 5 1 16,-1 13 0-16,-1 16 0 15,1 14 0-15,5 15 0 0,1 11 0 16,1 14 0-16,2 13 0 16,2 6-14-16,1 5 19 15,2 1-4-15,0 5 1 16,0-8-1-16,0-9 1 15,0-16-1-15,-2-9 2 16,-1-14 3-16,-4-18 0 0,-1-18-4 0,-3-12 1 16,2-14-1-16,-2-19-1 15,3-15 0-15,-1-13 3 16,3-17-2 0,2-10-13-16,2-10-39 15,2-23-48-15</inkml:trace>
  <inkml:trace contextRef="#ctx0" brushRef="#br0" timeOffset="56339.4912">28159 8162 495 0,'15'-11'2'15,"1"0"0"-15,-1 6-1 16,-2 3 0-16,6 2 0 15,6 0 0-15,7 0-2 0,9 6 2 16,10 2-1-16,7 2 1 31,6 0-2-31,8 1 2 16,-4-3-1-16,4 0 2 0,-4-3-1 0,-2-3 0 16,-6-2 2-16,-6 0 1 15,-6 0-1-15,-4-2 0 16,-5 0-2-16,-3 2-2 15,-8 0 2-15,1 4-1 16,-5 10 0-16,-9 1-1 0,2 6 0 16,-7 5 0-16,-4 7 0 15,-5 4 1-15,-1 6-1 16,0 7 1-16,-10 9 0 16,-5 7 0-16,-1 9 0 0,-2 11 0 15,1 8 0-15,-3 13 0 16,4 11 0-1,-2 6 0-15,1 11 0 0,1 4 0 16,1 3-1-16,1 1 2 16,-4 0-1-16,1-2 0 15,-5-4 0 1,-2 0 0-16,-2-1 0 0,-1-1 0 16,2 0 2-16,1-3-2 15,9-2 0-15,-2-3 1 16,8 0 0-16,4-7-1 15,1-6 1-15,2-9 0 0,-3-10-1 16,-4-15 0 0,-3-17 0-16,-7-16 0 0,-2-15 3 0,-7-13-1 15,-6-11 1-15,-1-8 1 16,-8 0 0 0,-6-12-1-16,-5-9-1 15,-12-5 1-15,-4-3 0 0,-9-3 0 0,-7-1 2 16,-5 1-2-1,-6 2-3-15,-5 0 2 16,0 5-1-16,2 0-2 16,12-4-29-16,20-5-146 15</inkml:trace>
  <inkml:trace contextRef="#ctx0" brushRef="#br0" timeOffset="85532.0126">7550 14448 402 0,'-57'-11'27'16,"-6"-5"-26"-16,-9-2 1 15,-12 8 7-15,-6 0 0 16,-4 2-6-16,-4 2 0 0,-4 3-1 16,-6 0-1-16,-3 1 2 31,-6 2-3-31,-5-3 1 0,-6 3-1 0,-3 0 0 31,-2 0 0-31,-5 5 0 0,-7 0 2 16,-1 0-3-16,-5 0 1 15,-2 3 1-15,-3-1-2 16,-4 0 1-16,-3 3 1 0,2-1-1 16,-3-2 1-1,-3 3-1-15,1-2 1 0,3-2-1 16,2 1 2-16,5-2 1 0,5 1 2 15,5-5 1-15,10 1-2 16,12 2 1-16,19-4-2 0,22 0-1 16,20 1 1-16,23 1 0 15,19-2-2-15,21 4-2 16,24 3-3-16,29 4 7 16,30 4-1-16,27 2-35 15,29-17-183-15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8:11:18.1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3240 6818 238 0,'-1'0'32'16,"1"-7"-24"-16,0 2 1 16,5 0 1-1,10 1-7-15,4-1-1 16,8 2 0-16,10-3 0 15,7 2-2-15,5 1 1 0,9-1 1 0,8 3-4 16,2-2 4-16,7 2-2 16,4-1 0-1,2 1 0-15,2-3 0 16,-2 0 1-16,-3-1 0 0,-2 1 0 16,-3-1 0-16,-3 1 5 0,-9-3-6 15,-8 0-1-15,-11 0 0 16,-7 2 1-1,-12-1 0-15,-8-3-1 0,-12 2-2 16,-3 1-8 0,-7-6-35-16,-8 0-16 0,0 1-6 15,-5 1 44-15,1-3 25 16,4 4 8-16,4 1 28 16,3 2 1-16,3 0-1 15,2 3-1-15,3 1 1 16,0 2-16-16,0 0-14 0,1 0-8 15,12 5 7-15,5 5-2 16,5 0 4-16,6 3-4 16,3-1-2-16,1 3 0 0,-4 0-2 15,-10 1 0-15,-4 0 0 16,-14 4-8-16,-6 7 0 16,-27 3 12-16,-26 7 3 0,-23 8-2 15,-19 2 0 1,-15-3 3-16,-6-7-58 0</inkml:trace>
  <inkml:trace contextRef="#ctx0" brushRef="#br0" timeOffset="2082.918">4821 5913 402 0,'-15'-20'-60'0,"3"-1"73"16,-1-2-10-16,-1-1 0 15,6 3-1-15,0-4-2 0,2 1 0 0,6 0 1 16,0-3-2 0,7 2 1-16,8-2 0 15,4 2-2-15,7 0 1 16,6 0 1-16,2 0-3 0,4 0-13 15,7 0-1-15,0 2-8 16,8-2 17-16,5 2 7 16,3 2 2-16,9-1-3 15,4 2 3-15,6 5 0 16,7 0-1-16,6 6 2 0,2 4-3 16,3 2 6-16,4 3-5 15,2 0 1-15,0 8-2 16,0 5 1-16,-2 1 0 15,-5 0 0-15,-5 8 0 16,-8-1 1-16,-4 2 3 16,-9 2-2-16,-6 6 1 15,-6 1 0-15,-5 2-2 0,-4 3-1 16,-6 4 0-16,-7 2 0 16,-5 0 0-16,-3 0-1 15,-5 3 1-15,-7-5 0 16,-4 2 1-16,-6-2-1 15,-5 2 1-15,-2 1 0 16,-5-1 1-16,-12 0 1 0,-4 0 0 0,-11-4 0 16,-6 0 4-16,-3-3-5 15,-6-4-1-15,-3 0 0 16,-6 0-1-16,-3-2 1 16,-2 1 1-1,-6-2-2-15,-1-4 0 0,-6-2 1 16,-1-2 0-16,-3-2-1 15,-5-2 0-15,0-6 2 0,-2 3-2 16,3-7 2-16,-1-4-4 0,-1-1 10 16,3 0-3-16,0-2-3 15,2-4 0 1,-1-4-2-16,0-4 2 16,3-1 1-16,0-2 2 15,3-2-3-15,2-3 0 16,4-3 1-16,2-1-2 15,3-4 0-15,0-1-1 0,5-3 1 16,4-4-1-16,10 1 2 16,-3-3 6-16,9-4-3 15,8-1 6-15,4-4-7 16,11 0-1-16,3-2-1 16,9 1-3-16,3-2 1 0,3 0-4 15,12-2 5-15,9-1-3 16,5-1 2-16,10-3 0 15,11 2-5-15,10 1 5 0,13 4 1 16,20-1-1-16,24 6-2 16,34 3-2-1,32 4-4-15,43 6-19 16,42 7-44-16,43 3-76 0</inkml:trace>
  <inkml:trace contextRef="#ctx0" brushRef="#br0" timeOffset="3936.3063">7818 6490 10 0,'65'0'-2'16,"8"0"11"-16,11 2 17 16,10 0-11-16,4 1-12 15,11 2 6 1,3-4-2-16,2 2 5 0,1-2 1 16,3 1-4-16,3-1 7 15,-1-1-7-15,4 2-6 16,5 0 1-16,0-1 2 15,4 1 2-15,2 2 9 16,1-3 3-16,-5 2-3 0,-1-1 12 16,-3-2-18-16,-11 0-9 0,-4 0 0 0,-15 0-2 15,-9-9 1-15,-16-2 0 16,-11-6 0-16,-14-2 3 31,-10-4 2-31,-10-7-2 16,-7 0 0-16,-7-6-2 0,-3-6 3 15,-4-2-2-15,-6-6-1 16,0-3-1-16,0-3 0 16,-6-1 0-16,-6-2 0 0,0-1-1 15,-7 1 0-15,1-2 0 16,-5 2 1-16,0 0-1 16,-4 4-6-16,0 3-5 15,0 4-6-15,-2 3 0 0,3 5-4 16,-5 5 15-16,2 3 5 15,-6 4 2-15,1 5 0 16,-5 3 4-16,-2 7 5 16,-9 1-4-16,-6 7-2 0,-5-1-2 15,-11 5 0 1,-6 1 1-16,-9 0-1 0,-8 0 3 16,-11 0-2-16,-8 0 3 15,-10 0 0-15,-6 0 1 16,-8 3 3-16,-3 1 3 0,-3 3-4 15,5 0-6-15,0 4-1 16,10 3 0-16,5 2-2 16,7 2 1-1,12 2 0-15,6 2 0 0,14 4-1 0,12 2 0 16,10 3 2-16,11 1-2 16,8 3-2-16,10 1 4 15,5 3-3-15,7 2 1 0,2 4-1 16,1-1 1-16,5 3-1 15,2 1 0-15,3 2 0 16,2 0-1-16,1 5 2 16,1-1 1-16,3 3-1 15,2-4 0-15,0 1-1 0,11-4-1 32,11-5 0-32,12-3 5 15,10-4-2-15,17-8 0 0,20-3 4 16,20-4 1-16,21-3 0 15,18-3 1-15,20 1-4 16,15-1-2-16,13-1-2 0,9 4 1 16,8-5-2-16,-1-8-66 15</inkml:trace>
  <inkml:trace contextRef="#ctx0" brushRef="#br0" timeOffset="4464.5106">10822 6510 278 0,'0'-13'54'0,"4"-2"-52"16,10 0 10-1,3 4-5-15,4-1-2 16,6 3 3-16,7 1-4 15,8 4-2-15,11-1-1 16,10 3 0-16,9 2-1 0,12 0 0 16,11 0 1-16,10 2-2 15,11 8 1-15,7 1 0 0,6 3-5 0,10 4-11 16,5-1-53-16,5-3-2 31</inkml:trace>
  <inkml:trace contextRef="#ctx0" brushRef="#br0" timeOffset="13757.4043">4442 5502 325 0,'15'-9'20'15,"0"-3"-22"-15,4 1 3 16,0 1 0-16,3-1 0 16,3 2-2-16,6 0 2 15,3-2-1-15,8 1 1 0,4 0-1 16,8 2 0 0,1 1 0-16,4 1 0 15,7 1-1-15,5 1 2 0,0 2-1 16,12-1-1-1,9-1 1-15,5-1 0 0,10-2 1 16,8 0-1-16,9 0-7 0,11 0 14 0,10 0-6 16,6 3-1-16,7 2 0 15,13 0 1 1,7 2-2-16,7 0 2 16,7 0-2-16,9 0 2 0,9 0-2 15,4 0 2-15,4 2-2 16,13 0 1-16,0-1 0 15,6 2 0 1,8 0 0-16,2 2 1 16,6 1-3-16,2 1 2 0,8-1 0 15,-2-1 0-15,0-2 0 16,4 1 0-16,-5-1-1 16,-4-1 1-16,-2-2 0 15,-3 0 0-15,-3 0 0 16,-7 0 0-16,-3-2-1 0,-1-3 1 15,-3 0 1-15,-3-2-2 0,0 1 1 16,-4 1 1-16,-4-4-1 16,-6 0 1-16,-2 0 3 15,-6 0-1-15,-12 0 3 16,-1-3-5-16,-5 1 1 16,-10 0-1-16,2 1 1 15,-1-1 0-15,-1 0-2 16,-2 3-2-16,-3 0 4 15,2-1-2-15,0 1 2 16,-6-1-1-16,-3 1-1 0,-2 0-1 16,0 0 1-16,0 2-29 15,-2 0 11-15,1-1 22 16,-1 3-3-16,4 1-2 16,-8 0 2-16,1-2-1 0,-3 2 0 15,1-2 2-15,-3-1-2 16,-4 0 0-16,-5 0 3 15,1-1 2-15,-5 0 1 0,-4 1-1 16,-3-1 9 0,-5 3-11-16,1 1 0 15,-3-1 0-15,-6 0-2 0,0 2-2 0,-2 2 2 16,0 0-1-16,-4 0 1 16,2-1-1-16,-3 1-1 15,-2 6 1-15,-1 1 1 16,-5 0-2-16,-5 1 1 15,-5 2 0-15,-4-2 1 0,-7 1-1 16,-3 3-1 0,-2-1 1-16,0 0-2 0,-4 1-4 15,-3 4 0-15,-5-4-4 16,-5 4 8-16,-4-3 1 16,-7 2 1-16,-4 1 0 0,-6 2 0 15,-5-2 0-15,-3 2 0 16,-5-1-1-1,-1 7 2-15,-4-1-1 16,-4 0-1-16,-1 4 1 0,-6 1 0 16,-2 1-1-16,-2 3 0 15,-4 0-1-15,-1 6 1 16,-5-1 0-16,-2 4 0 16,0 0 1-16,-2 4 0 15,-5-4 0-15,-1 3 1 0,0-1-1 16,1 3 1-16,1 3-1 0,5 1 1 15,-1 3 0-15,2 3-1 16,0-3-1-16,0 4 2 16,0-5-2-1,0-2 2-15,0 2-2 16,0-2 2-16,0 0-2 0,0-5 3 16,0 1-2-16,-4-2 0 15,0-3 0-15,-5-2-1 16,-3-3 2-16,-5-4-2 15,-8-2-1-15,-5-2 2 0,-6-2 1 16,-9-5-1 0,-2-3-1-16,-4-2-4 0,-5-4 0 15,-2 1 0-15,-6-4 4 0,-2-2 0 16,-5 0 1-16,-4-1 0 16,-5-1-9-16,-2-2-8 15,-6 1 17-15,-2-4 0 16,-5 0 0-16,-5 0 6 15,-1 0-4-15,-5 0-1 16,-2 0 0-16,-3 0-1 0,0 0 0 0,-6 0 0 16,1 0 0-16,-6 2 2 15,-5-2-2-15,-2 0 0 32,-7 0-2-32,-6 0 2 0,-1 0 0 15,-8-7 0-15,-4 1 0 16,-1-1 0-16,0 0 0 15,-1 0 0-15,-1 2 2 16,5 1-2-16,-6 1 1 0,-1 0 4 16,0 2-5-16,-4-1 1 15,-2 0 0-15,-4-1 1 16,-3-1-2-16,-3 1 2 0,0-3 1 16,-5-1-1-16,-1 3 2 15,-1-3-4-15,-2 4 2 0,0-1-1 16,2-1-1-16,2 1 1 15,-4 1-1-15,-2-1 0 16,0 1 0-16,-1-1 0 16,-2 1 0-1,-3-1 0-15,3-2 0 0,-2 1-1 0,3 2 1 16,1-1 1 0,-2 2 0-16,8 1-2 15,1 1 2-15,1 0-2 0,2 0 1 16,5 0 0-16,3 0 0 15,-6 0 0 1,2 0 0-16,-4 1 0 0,2-1 0 16,-4 0 1-16,-3 0-1 15,2 0 1-15,2 0 1 16,-4 0-2-16,-2 0 0 0,2 0 1 16,-1-1 1-16,5-3-1 15,-3 1-1-15,2-3 1 16,4 2-1-16,4-3-1 0,-4 2-1 15,6 1 5 1,-3-3-3-16,5 2 2 0,-3 1 0 16,3 0 0-1,3 1 2-15,-1 2-4 0,2-1 2 0,2 2 0 16,3 0-1-16,-1 2-2 0,7-2 2 16,1 0-1-16,3 0 0 15,3 1 1-15,5 2-2 31,-2 1 1-31,6-2 0 16,-2 2 0-16,8-1 1 0,0 1 1 16,7 0-2-16,6 1 0 15,6-2 0-15,6 3 0 16,10-3 2-16,6 1-2 0,9-3-2 16,6 2 2-16,7-3 0 15,12 0 2-15,7 0-4 16,10-3 4-16,5-4-2 0,6 0 0 15,5-5 0-15,3-1 0 16,2 1 19-16,2-6-4 16,0-2-6-1,-1 1-6-15,4-5-1 16,-1-1-1-16,6-7 0 0,1-1 0 16,0-4-3-16,4-8 1 15,1-3 2-15,2-4 0 16,0 1-1-16,0-5 1 15,7-3 0-15,-7-2-1 16,1-3 0-16,-1-2 0 0,0-3 1 16,0-5-1-16,-8-1 3 0,1-3 18 15,-3-1-1-15,-3-3-3 16,1 2-3-16,0 3-4 16,0 8-6-16,3 6-2 15,6 8-2-15,3 10 1 0,3 2-21 16,23-1-127-16</inkml:trace>
  <inkml:trace contextRef="#ctx0" brushRef="#br0" timeOffset="15038.9155">22706 5572 341 0,'0'-25'15'0,"8"-2"-8"0,-3 4 14 15,0 0-12-15,0-1-5 0,2 5-2 16,-2-2 1-16,3 1-4 16,-2 3 5-16,2 2-3 15,1 6 0-15,2 3-1 16,0 6 2-16,-1 0-2 16,3 7 1-16,-4 10-1 0,0 6 0 15,-3 5-2 1,-4 7 1-16,-1 9 1 0,-1 6-1 15,0 8-1-15,0 9 3 16,-1 4-1-16,1 8-1 16,0 1 2-1,0 6-1-15,0-1-1 0,0-1 2 16,0 0-1-16,0 0 0 16,1-7 1-16,1-6-1 0,2-9 0 15,1-8 1 1,0-9-1-16,5-11-1 0,-2-8 0 0,5-11-47 31,0-14-32-31,2-7-59 0</inkml:trace>
  <inkml:trace contextRef="#ctx0" brushRef="#br0" timeOffset="15745.2806">22891 5261 404 0,'30'-13'-22'0,"2"-3"27"15,7 8-3-15,2 7-3 0,3 1 3 16,9 0-2-1,4 12 1-15,11 2-1 0,12 2 1 16,5 0-1-16,10 2 0 16,13 0 0-16,9 0-1 15,7-5 0-15,4-3 0 0,-1-5 1 0,-3-5 0 32,-9 0 0-32,-3-2 1 0,-14-5 0 15,-6 1-1-15,-8 0 0 16,-7 2-1-16,-9 1 0 0,-10 3-7 15,-11-3 1-15,-8 2 4 16,-12 1 2-16,-8 0 1 16,-9 0 1-16,-6 5-2 15,-4 9-8 1,-2 6 5-16,-10 7 3 0,-3 7 1 0,-4 5 0 16,0 8 0-1,1 3 0-15,0 5 0 16,2 4-1-16,6 0 4 0,2 1-2 0,4-1 3 15,4 2 1-15,-2-6-3 16,-1-1-1-16,-4-2 1 0,-4-5-1 31,-5 2 1-31,-6-5 1 0,-3 3-2 16,-8-3 1-16,-4 4 0 16,-6 1-1-16,-11-1 1 15,-7 1 2-15,-9-6-2 16,-13-3 1-16,-12-7-2 15,-13-6 0-15,-18-11 3 0,-11-5 1 16,-19-11-3 0,-12-4 1-16,-11-11-1 0,-7-10-1 15,-6-1 2-15,0-2-2 0,4 3-1 16,10 6 1-16,18 2-53 16,20 7-44-16,27 6-105 15</inkml:trace>
  <inkml:trace contextRef="#ctx0" brushRef="#br0" timeOffset="39402.8055">22673 5137 627 0,'36'-31'13'0,"3"-2"-12"15,-11 1 2-15,-2-2-3 16,-4 1-3-16,-3 0-13 0,-5 1 3 16,-3 2 10-16,-2 1 3 15,-2 2 0-15,-2 6 0 0,0 1-4 16,0 2-1-1,-2 7 5-15,-1 1 0 0,1 4-5 16,1 1 0-16,-4 3 3 16,1 1 0-16,-1 1-4 0,0 0-8 15,0 0-10-15,-1 6 17 16,-10 7 5-16,0 3 2 0,-5 7-4 16,-2 6 3-16,1 1 3 15,-4 9-2 1,1 8 0-16,3 6 1 15,0 6-1-15,2 5 0 0,0 4 0 16,-1 2 1-16,1 1-1 16,1 4 1-16,-2 0 0 15,-2 3 1 1,-2 6 1-16,2 0-1 0,-7 7 1 16,5 7-1-16,-3 7 0 15,1 8-2-15,1 5 0 16,3 10 1-16,4 3 0 0,1 10-1 0,2 0 0 31,4 6 1-31,-1-5-1 0,1 5 0 16,-1 1 0-16,-4-2 0 15,-9 6 1-15,0 1 0 16,-6 7-1-16,-6 1 0 16,1 5 0-16,-2 4 2 0,0-3-2 15,2 6 0-15,3 4 0 16,2 3 0-16,5 5 0 15,6 8-2-15,1 9 4 16,8 3-4-16,4 9 4 16,3 5-2-16,0 8 0 15,5 3 1-15,7 3-1 0,2 5 0 16,2 2 12-16,3 0 2 0,-2-1 1 16,0-2-6-16,0-2-3 15,-5 1 0-15,1-6-3 16,-4-5 1-1,-4 1-2-15,2-3 1 0,-2-3 2 0,-4-3 3 16,1-1 0-16,-2-6 1 16,0-11-3-16,0-14-2 15,-3-18-2-15,-5-17 0 16,1-23-2-16,-2-20 0 16,-2-19 0-16,2-24 1 0,-3-20-3 31,-1-15-23-31,-3-25-34 0,6-21-40 15,9-39-45-15</inkml:trace>
  <inkml:trace contextRef="#ctx0" brushRef="#br0" timeOffset="79297.2977">4533 12337 399 0,'4'-7'7'0,"6"2"-3"0,2 2 0 16,-2 1 4-16,5 0-5 15,1 2-1-15,4 0 1 0,0 0 0 16,2 0-3 0,4 0 0-16,4 0 1 0,3 0-1 15,2 0 2-15,9 0-2 16,0 0 0-16,7 0 0 16,3 0 5-16,4 2-3 0,3-2-1 15,2 0 1-15,3 0 1 0,2-4-1 16,4-1 2-16,4 1 1 31,-2-1-2-31,6 1-1 0,2-1-1 16,4 3 0-16,1-2 1 15,6 4 1-15,0 0 1 0,6 0-2 16,2 0 3-16,-1 0-3 0,4 0 0 16,4 0-2-16,1 0 1 15,1 0-1 1,1 0 1-16,3 0 0 0,-1 0-1 15,0 0 2-15,2 0-2 16,-2 0 1 0,6 0 1-16,-3 0-1 15,2 0 2-15,1 0-3 0,1-5 2 16,1 0 0-16,3-4-1 16,0 0 0-16,3-2 1 15,-3 1-2-15,5-1 2 16,3 0-2-16,-1 0 0 15,-2 0 0-15,3 1 1 16,2 1-1-16,-2-1 1 0,1 0-1 0,1 2 0 16,2-1 1-16,1-2-1 15,-1 2 0-15,1 2 0 16,4-2-1-16,1 0 1 16,-1 1 1-16,7-2-2 15,-1 3 1-15,4 0-1 16,4 0 1-16,6 1 1 0,-1 1-1 15,6 2 1-15,0-2-1 16,-3 2-1-16,3-1 4 16,-3-1 5-16,0 2 0 15,-5-2-3-15,-2 0-4 16,1-2 1-16,-3-3-1 0,0 3-1 16,2-1 0-1,0 0 1-15,4 2-1 0,4-2 1 0,-2 1-2 16,7 2 2-16,1 5-1 15,1 0 0-15,2 0-1 16,-3 0 1-16,5 3 0 16,-7 3 0-16,3-1 0 15,-5 1-1 1,2-4 2-16,-1 4-2 0,-3 0 2 16,4 1-2-16,-7-1 1 15,9 1 0-15,-5 6 0 16,-2-4-1-16,1 3-1 15,-1-4 1-15,-5-1 0 16,1 2 2-16,-1-4-1 16,-7-1 1-16,2 1-1 0,1-2 0 15,-1 3 1-15,3 0-1 16,-1 0 0-16,1 5-1 0,3-2 1 16,4 3 1-16,-2 1-2 15,2-2 1-15,5 2 0 16,-2-3 0-16,4-1 2 0,-4-2-2 15,-1 0 0 1,3-3 2-16,-2 1-1 0,-2-2-1 16,1 1 1-16,0-1-2 15,4 1 2 1,3-2-1-16,-1 3-1 16,5 1 2-16,3-1-1 0,3 4 1 15,-1 0-2-15,6 1 0 16,3 5 0-16,3 1 2 15,2 2-4-15,1 3-22 16,7 2 3-16,-3 4-18 0,6 3-26 16,2 2-121-16</inkml:trace>
  <inkml:trace contextRef="#ctx0" brushRef="#br0" timeOffset="80214.2554">1339 8133 374 0,'-25'-3'115'16,"9"-6"-112"-16,5-2 1 31,4 4 8-31,1-2 16 16,3 1 9-16,3-2-16 0,0-2-9 15,0 1-1-15,5 0-6 16,10-1-3-16,10-3-4 16,11 4-2-16,14-3 3 0,17 6 0 15,9-3 0-15,11 4 1 16,4 5-1-16,-2 2 1 16,-5 6 1-1,-11 12 0-15,-10 17-1 0,-10 6 3 16,-14 16-12-16,-10 14 8 15,-12 13 1-15,-9 11 1 0,-8 10 1 0,0 8 0 16,-5-3-3-16,-1-1-18 16,4-4-19-1,2-9-23-15,0-11-53 16,0-20-69-16</inkml:trace>
  <inkml:trace contextRef="#ctx0" brushRef="#br0" timeOffset="80762.5917">1244 8815 660 0,'-2'-18'12'16,"2"-2"-1"-16,0 8 3 15,18 1-2-15,9 0-17 16,14-3 1-16,18 2 0 15,19-1-10-15,14 2-4 0,6 1-1 16,11-1 5-16,7 0 8 16,-1-3 6-16,-1 0 2 15,-4-2-2-15,-6-5 1 0,-7-1 1 16,-11 1 0 0,-12-5-1-16,-15 3 1 0,-14 4-1 15,-15-1-1-15,-11 8 1 16,-12 3 0-16,-7 4-3 0,-11 5-4 15,-11 3-16-15,-5 13 17 16,-7 3 5 0,2 12 0-16,2 3-2 15,4 11 2-15,8 5-2 0,7 5 0 0,11 2 1 16,0-2 1-16,19-3 1 16,6-4 0-16,6-9 0 15,4-7 6-15,5-8 5 16,-6-10-1-16,0-7 8 15,-4-7-2-15,-1-5 0 0,-5-17-2 32,-3-8-4-32,-3-11-4 0,-5-11-3 15,-8-8-3-15,-3-7-1 16,-2-6-3-16,-5 2-17 16,-12 1 0-16,-3 12 5 15,-6 8-4-15,-11 12-11 0,-7 17-19 16,-5 10-20-16,-12 9-101 15</inkml:trace>
  <inkml:trace contextRef="#ctx0" brushRef="#br0" timeOffset="81183.3619">3422 8847 594 0,'0'-16'5'16,"0"-2"7"-16,0 5 22 15,5 3-16-15,8 1-13 16,8 2-5-16,8 0-2 15,11 1 0-15,8 1 0 0,13 3-11 16,5-2-29-16,7 1-10 16,2-2-20-16,-2-10-60 0,-6-4-206 15</inkml:trace>
  <inkml:trace contextRef="#ctx0" brushRef="#br0" timeOffset="81664.4381">3756 8226 558 0,'0'-18'14'0,"2"0"15"15,8 6-5-15,7 1-9 16,12 1-16-16,8 4-3 0,12 5 2 16,10 1 2-16,9 0 1 15,4 3-1-15,-4 8-1 0,-5 1 1 16,-6 4 0-16,-13 0 0 15,-12 4-2-15,-7 1 0 16,-14 4 1-16,-4 0-2 16,-7 2-1-16,0 1 1 15,-10 1 2 1,-2 3 1-16,0-3 1 16,2 3-2-16,0-2 1 0,5 1 1 15,5 4-2-15,0 3 0 16,16 3 2-16,9 3-1 15,3 3 2-15,9-1-1 16,2 3 0-16,-1-4 1 16,-4 0-1-16,-9-2 2 15,-6-2 0-15,-12-2-1 0,-7-1-2 16,-9-4 3-16,-18-6-2 0,-12-3 3 16,-9-6 2-16,-7-9-2 15,-3-8-2-15,-1-2 0 16,1-10-1-16,8-14-7 15,16-6-55 1,9-15-49-16,18-7-368 0</inkml:trace>
  <inkml:trace contextRef="#ctx0" brushRef="#br0" timeOffset="81998.8965">4695 8521 515 0,'30'-11'5'15,"-8"0"19"-15,-10 9 4 0,-11 2-22 16,-1 13-18-16,-1 10 12 16,-13 9 2-16,0 9-1 15,-2 7 0-15,0 6 0 0,5 3-2 16,4 0 3-16,7 0 0 16,9-5-2-1,18-6 0-15,8-8-1 16,11-8 2-16,3-8 1 0,6-8 0 15,4-11 5-15,-3-3 19 16,-4-7 3-16,-2-10-7 16,-7-11-5-16,-9-5-3 15,-13-9 0-15,-11-5-2 16,-13-9-5-16,-28-5-7 0,-27-1-4 16,-19 1 1-16,-24 10-26 15,-17 9-12-15,-11 5-45 16,-2 5-63-16</inkml:trace>
  <inkml:trace contextRef="#ctx0" brushRef="#br0" timeOffset="87931.2341">25922 9578 323 0,'-77'-43'4'15,"-2"-2"3"-15,5 3 18 0,2 7-7 16,11 4 4-16,12 5-2 15,15 6-3-15,11 6-1 16,11 6 0-16,5 5-1 0,7 3-8 16,1 0-6-16,13 2-62 15,13 1-138-15</inkml:trace>
  <inkml:trace contextRef="#ctx0" brushRef="#br0" timeOffset="88559.5423">25490 9675 503 0,'-48'0'2'0,"2"-6"1"0,-1-3 3 16,3 6 9-16,-2-1-7 15,7 2-6-15,5-1-1 16,9 1 0-16,8 2-1 0,8-2 2 16,9 2 0-16,0-4 1 15,20 3-1-15,9-1-1 16,14-2-1 0,18 1 4-16,17-1-6 0,17 0 4 15,19 3 1-15,20-1 4 16,22 1 6-16,17 1 11 15,25 0-3-15,14 0-9 16,11 0-7-16,9 0 3 0,-3 0-1 16,-6-5 9-16,-13-3 8 15,-20-4-3-15,-17-5-3 0,-22-1-4 16,-19-1-5 0,-20-1-4-16,-18 4-4 15,-18 1 3-15,-13 2-2 16,-16 2-3-16,-14 4 3 0,-10 1-3 0,-12 6 1 15,-10 0-1-15,-1 7-34 16,-16 13-35 0,-10 5 10-16,-9 4-24 0,-10-3-58 15</inkml:trace>
  <inkml:trace contextRef="#ctx0" brushRef="#br0" timeOffset="89551.2294">26243 7185 207 0,'26'-11'7'0,"-5"0"3"0,-1 2 3 16,-5-2 25-16,-9 3 22 16,-6-3-10-16,0-2-9 15,-20 1-29-15,-7 1-7 16,-10 2 1-16,-9 0 0 15,-3 2-1-15,-1 4-2 16,5-1-2-16,9 2 1 0,9 1-1 0,13 1-1 0,9-2 1 16,5-2 17-16,21 0 9 31,7-1-19-31,13 2-6 16,13 1 1-16,8 2-1 0,7 0-2 15,6 2 2-15,-1 4-1 16,4 6-1-16,-12-2 1 15,-4 1-1-15,-16-2 1 16,-10 1 2-16,-15 0-3 16,-9-2 0-16,-12 3 0 0,0 0-1 15,-15 1 2-15,-5 2-1 16,-6 1 0-16,-3 1 1 16,0 2-2-16,2 1 1 0,2 6 0 0,6 2 0 15,9 3 1-15,5 4-1 16,5 2-1-16,7 5 3 15,11 5 3-15,6 4 2 16,2 8-1-16,1 2-1 16,-2 2-4-1,-5 1 2-15,-6-6-2 0,-10-5 1 16,-4-8-2-16,-11-4 1 16,-16-10 4-1,-12-8 3-15,-14-5 2 0,-6-10-2 16,-11-7-1-16,-7 0-2 15,2-18-2-15,1-6-1 16,13-5-1-16,16-7-37 16,23-8-63-16,22-6-258 15</inkml:trace>
  <inkml:trace contextRef="#ctx0" brushRef="#br0" timeOffset="89936.0577">27215 7391 536 0,'11'0'16'0,"43"-5"0"32,-47 5-7-32,-7 11-8 15,-20 12 0-15,-9 8-1 0,-7 9 1 16,-3 12-2-16,-2 7 2 16,1 9-1-16,11 8 0 15,13 5-9-15,15-1-5 16,4-7 9-16,22-7 4 0,8-16 0 15,13-13 1-15,6-12 2 16,4-14 26 0,5-9 2-16,2-2-8 0,-2-7-5 0,-2-17-2 15,-3-4-3-15,-13-10-5 16,-7-11-1 0,-11-6-1-16,-16-5-3 0,-9 0-1 0,-26 2-1 15,-18 4-1-15,-21 9-1 16,-11 13 1-16,-15 12 1 15,-10 17-4-15,-2 8-21 16,-4 27-17-16,9 14-30 16,11 11-77-1</inkml:trace>
  <inkml:trace contextRef="#ctx0" brushRef="#br0" timeOffset="90469.5445">26160 12193 696 0,'-10'0'10'0,"10"-5"-5"16,0-1 11-16,2-3 14 16,6-4-3-1,7-6-19-15,4-4-6 0,7-4-1 0,8 1-1 31,13-1-3-31,9 3-19 0,7 1-14 16,8 8 1-16,-1 3 4 16,6 6 17-16,-3 4 9 0,-8 2 7 15,-4 2-2-15,-9 10 1 0,-7 8-2 16,-7 10 2-16,-13 6-1 16,-9 12 3-16,-9 12 0 15,-7 8 4-15,-2 16 6 16,-10 9 2-16,-6 5-8 15,-2 7-2-15,2 4-4 0,-2 0 0 16,1-4 0-16,1 0-1 31,2-8 0-31,-4-12-30 0,-4-10-32 16,-3-22-58-16,-3-24-121 16</inkml:trace>
  <inkml:trace contextRef="#ctx0" brushRef="#br0" timeOffset="90998.634">26238 12816 658 0,'0'-23'14'16,"9"-1"16"-16,9 8-5 0,7 4-9 16,6 4-12-1,15 3-5-15,8 4 0 0,16 1-1 16,10 0-19-16,11 0 1 15,11 0 4-15,4-8 12 0,4-6 2 16,-2-6 3-16,-3-4-1 16,-8-7 1-16,-9-3 1 0,-13-3 0 15,-12-3 5 1,-9 1-1-16,-15 6-3 16,-10 2 0-16,-7 6-3 0,-9 9 1 15,-6 5-2-15,-7 6 2 16,0 5-2-16,-8 7-7 0,-9 13 4 15,-8 13 4-15,-4 14-2 16,0 10 1 0,4 14 2-16,4 4-2 15,11 11 1-15,10 2 1 16,10-1-1-16,20 2 2 16,10-7-1-16,8-9 2 15,7-10 15-15,3-13 8 0,6-16 0 0,1-15-4 0,1-13-11 16,-2-8-6-16,-5-27-2 31,-9-14-2-31,-10-21 1 16,-19-16 2-16,-21-15-1 15,-14-5 0-15,-38 2-4 0,-23 2-2 16,-25 8 2-16,-16 14-2 16,-17 14-21-16,-3 12-18 15,-3 11-30-15,10 7-61 0,7 7-100 16</inkml:trace>
  <inkml:trace contextRef="#ctx0" brushRef="#br0" timeOffset="95819.213">1893 17125 553 0,'-29'0'4'0,"0"-3"-4"31,6 1 0-31,2 2 0 0,8 0-1 16,5 3-3-16,6 4-2 16,2 1-9-16,4-1 3 0,14 0 2 15,9 2 3 1,8-3 7-16,13-5 0 0,11 3-1 16,9-4-3-16,14 0 6 15,16 0-1-15,9-4 0 16,12-5-2-16,11-2 4 0,11 1-3 15,2-3 4 1,-1-1 2-16,-6 0-3 0,-11-1 15 16,-16 1-13-16,-24 1-2 0,-21 1 3 15,-21 2-3-15,-19 2 1 16,-14 3-1 0,-8 2 0-16,-4-3-3 0,-17 0-5 15,-10-2-1-15,-12-3 3 16,-8-2 1-1,-7 1 3-15,-3-2-1 0,1 0 0 16,7 1-1-16,4 2 2 16,8 2-1-16,10 0 2 15,12 4 2-15,5 2 8 16,9 1 8-16,3 0-5 16,10 2-3-16,12 0-7 15,12 0-5-15,9 9-1 0,9 5 1 16,6 2 0-16,4 6 0 0,-1 3 0 15,-3 3 1-15,0 4-2 16,-10 4 1-16,-6 0-1 0,-10-3 1 31,-10 2 0-31,-10-3-4 0,-10 0 2 16,-6 3 1-16,-20 3 2 16,-10 6-3-16,-13 6 9 0,-8 3-6 0,-12 1 2 15,-3 2-2-15,-1-3 0 16,6-7 0-16,10-6-1 31,11-10 0-31,13-10 0 0,14-8 0 16,10-7 1-16,7-5 2 15,0 0 13-15,7-10 27 16,7-7-21-16,2-5-17 0,5-13-2 16,-1-4-2-16,-1-9 1 15,-2-8 4-15,-2-12-2 16,-6-2-3-16,-4-11 0 15,-2-2 0-15,-3-6-1 0,-5 3-5 16,-2 6-19 0,-3 5-2-16,-2 9-19 15,7 9-28-15,2 3-89 0</inkml:trace>
  <inkml:trace contextRef="#ctx0" brushRef="#br0" timeOffset="106274.4574">22336 17974 422 0,'15'-36'12'0,"4"-3"-5"15,-1-5 0-15,1-1 2 16,-2-2-1-16,0 3-4 0,-2-6-1 16,4 5-4-16,0 1 3 15,1 0-1 1,3 2-1-16,3 3-2 16,8 1 3-16,1 5-1 0,8 3 7 15,8 3-3-15,1 8-5 16,8 1 4-16,2 1 0 15,3 10 3-15,3 2-2 16,0 5 1-16,0 0-3 16,1 12 0-16,-1 6 0 0,-5 7 0 0,3 7-2 15,-3 11 0-15,1 3 0 16,-3 9-1-16,1 8 2 0,-3 5-1 31,-2 5 0-31,-7 4-1 0,-4-4 1 16,-7 0 1-16,-10-4-1 15,-8-1-1-15,-10-4 1 16,-8-1-1-16,-3 1-1 16,-7-2 2-16,-8 1-1 0,-9 1 0 15,-1 1-1-15,-6-1 2 16,-4 0-1 0,-3-3-1-16,-7-1 2 0,-8-4-1 0,-5 0-2 15,-8-4 2-15,-5-10 1 16,-4-4 0-16,-5-6 0 15,2-14 0-15,-1-10 3 0,1-8 0 16,5 0-1-16,-2 0-2 16,4-10 2-16,-2-6 2 15,5-8 3-15,1-2-1 16,2-8 2 0,4-2-1-16,2-8-3 15,5-8 1-15,2-5 22 16,4-6-19-16,1-5-7 0,6-6 2 15,2-2 0-15,7-6 4 16,11-2-2-16,6-3-2 16,14-5 1-16,1 0-2 0,23-3 5 15,11 1 0-15,15 3-4 16,10 2-2-16,15 7 2 16,7 7-2-16,10 14 2 15,13 15-11-15,10 14-8 16,11 28-29-16,13 8-26 0,15 30-145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7-11T08:13:48.6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4988 10692 343 0,'22'0'107'0,"-1"0"-106"15,4-8-1-15,5 3 0 16,5 1 0-16,8-1 1 15,7-1-1-15,6-1 1 16,12 0 1 0,6 3-2-16,14-2 2 15,7 0-1-15,9 1 0 0,4 0 2 16,5-1-2-16,2 3 2 16,-5-5 1-16,-8 1 3 0,-12-1 3 15,-10-2-4-15,-13 2-3 16,-12-1 0-16,-10-2-1 15,-5 0-2 1,-10 4 0-16,-6-4 1 0,-5 3-1 16,-8-4 0-16,-4 0 1 0,-7 2 0 15,0-5-1-15,-8 3 1 16,-11-2 1-16,-3 1-1 0,-4 1 4 16,-1 1-4-16,-3-2 0 31,4 5-1-31,3 1 0 0,5-1 1 15,7 5-1-15,4-1 1 0,5 2 1 0,2 2 0 16,0 0-2-16,2 0 1 31,7 4-2-31,7 5 1 0,6 2 0 16,4 4-1-16,8 5 1 16,3 7 1-16,-1 6-1 15,0 7 0-15,-6 8 0 16,-8 4 0-16,-6 2 1 0,-16-2 0 15,-13 2 2-15,-26-4-1 16,-28-1 2-16,-28 1 2 0,-26-4-4 16,-22-3-2-16,-7-13-49 15,-5-17-265-15</inkml:trace>
  <inkml:trace contextRef="#ctx0" brushRef="#br0" timeOffset="4993.6616">16938 11107 208 0,'-2'0'61'15,"2"0"-28"-15,0 0 7 16,0 0 3-16,0 0-5 15,0-4-18 1,0-1-7-16,0 1 2 0,0-3 2 16,0 1 5-16,4 1-9 15,6 2 1-15,5-1-9 16,9 1-4-16,6 1-2 16,13 0 1-16,13 2 0 15,12 0 0-15,11 0 0 0,18 2-1 16,10 3 1-16,12 1 0 15,12-1 0-15,8 1 2 16,6-1-2-16,-2-5 2 16,0 0 6-16,-4 0-3 0,-7-13 9 15,-3 1-8-15,-7-1-3 16,-3 1-4-16,-5 3 1 0,5 3 0 16,-4 6 0-16,-2 0-3 15,0 6-5-15,-5 5 2 16,-6 4 4-1,-8 0 2-15,-12 3 0 16,-10-4 0-16,-13 2 0 0,-8-2 0 16,-14 2 0-16,-4 2 0 15,-11 6 0-15,-9 6-5 16,-1 11 4-16,-5 7-1 16,-2 16 1-16,2 13 2 0,-4 12-3 15,3 10 3-15,-2 6-1 16,0 7 0-16,-3 0 0 15,-1 0 0-15,0-10 0 0,0-2 1 16,-9-7-2-16,-3-9 1 16,-1-10 0-16,-3-4 1 15,-4-2-2 1,2-2 1-16,0-4 1 0,-3 1 1 16,-3-4-2-16,-1-2-2 0,-5-7 4 15,-6-6-4-15,-8-6 2 16,-6-6 2-16,-5-7-2 0,-10-4 0 15,-6-5 0-15,-9-1 0 16,-6-3 1-16,-8-1-1 16,-4-1 0-16,-12 1 0 15,-3 0 1-15,-9 0-1 16,-2-1-1-16,-6 2 2 0,-6 0-1 31,2-3 1-31,0 1-2 0,0 0 2 16,5-4-2-16,5-1 2 15,7-1 0-15,4-1 1 16,9-2-2-16,9-1 1 0,12 2 3 16,4-2-1-16,10 0 0 0,8 0 1 15,13 0 0-15,6-3 0 16,7-6-1-16,6 0 2 16,5-11 2-16,4-1 11 0,4-10 3 15,-1-10-4-15,2-7-6 31,1-9-4-31,2-7-5 16,1-6-1-16,0-5 1 0,5-3-1 16,4-7-1-16,2-6 0 15,0-5 0-15,0-8 0 16,5-6 1-16,4-9-1 0,-2-3 0 16,-1-10 0-16,-4-5 2 15,-2-4-1-15,-2 4 5 16,-11 1 1-16,-5 8 0 0,-2 12-2 15,-2 18-3-15,3 16-1 16,3 17-3-16,3 19 1 16,7 19-19-1,6 16-50-15,17 11-61 0</inkml:trace>
  <inkml:trace contextRef="#ctx0" brushRef="#br0" timeOffset="23805.7362">20622 12917 387 0,'24'0'4'16,"-6"0"1"-16,-7-2-8 0,-5-3 3 15,-6-2 0-15,0-3-1 16,-8-5-25-16,-6-3 15 0,-6-1 9 31,-2-1 0-31,-4-3 1 0,-1 3-1 16,-5 0-2-16,-1 1 3 0,-2 3 1 16,3-4 0-16,0 2 0 15,6 2 1-15,0 0-1 16,5 2 5-1,4 2 4-15,7 2 2 16,1 4 1-16,5 2 3 0,4 2 1 16,0 2 9-16,13 0-16 15,5 0-7-15,9 2-4 16,11 8 2-16,6 5 0 0,10 3 2 16,4 3 0-16,4 2-2 15,5 2 1-15,3 4 1 0,0 0 0 16,0 2 1-16,-2 6-1 15,0-2 2 1,-5 0-3-16,-2-2 0 0,-5-1 2 16,-7-5-4-16,-7-2 1 15,-6-6 1-15,-5-1-2 16,-8-5-16-16,-4-5 4 16,-7-2-18-16,-5-2-13 15,-4-4-9-15,-3 0-11 16,0-15-1-16</inkml:trace>
  <inkml:trace contextRef="#ctx0" brushRef="#br0" timeOffset="24123.1914">21241 12777 258 0,'-27'-40'18'15,"0"1"3"-15,-2 5-4 16,2 5 7-16,5 6-13 16,5 7-1-1,2 4-4-15,8 5 0 16,2 7-2-16,5 0-7 15,0 12 6-15,12 4 6 16,6 9-5-16,9 4-1 16,2 5-1-16,5 0-1 0,-3-1 1 15,-3 1 5-15,-4-3 6 16,-7-1 5-16,-2-2-5 16,-8 1-8-16,0-2 1 15,-5 3-2-15,-2-1-1 16,0 1-1-16,-14 0 0 15,-11-1 0-15,-9 2 1 0,-13-2 1 16,-13 3-2-16,-8 4-1 0,-5 2 2 16,-3-1-11-1,11-5-162-15</inkml:trace>
  <inkml:trace contextRef="#ctx0" brushRef="#br0" timeOffset="25936.7617">17145 14243 468 0,'0'-17'18'0,"0"-2"-17"16,3-1 0-16,3 6 1 15,4 2-1 1,5-1 0-16,1 1-3 0,4 1 0 16,7-1 1-16,5 2 0 15,7 2-1-15,8 0 2 16,8 1-4-16,11 4 3 0,2-3 4 15,7 1-1 1,8 2-1-16,3-3-1 16,4 1 1-16,7 0-2 0,0-5 2 0,5 2 0 15,3 0 0-15,2 1 0 0,4 2-1 32,5 3 1-32,-2 2-1 15,5 0 0-15,-6 4 0 0,-2 8-1 16,-5 1 1-16,-7 1 0 15,-8 0 0-15,-8 1 1 16,-8-1-1-16,-7-2 0 16,-8 2 1-16,-10 1 1 15,-5 3 0-15,-7 1-1 0,-6 5-1 16,-3 6-1 0,-4 4 1-16,-5 8-2 15,-2 8 1-15,-6 4 0 0,-1 7 1 16,-2 5 0-16,-3 9 0 15,-3 0 0-15,0 3 0 16,-1 1 0-16,0-2 0 16,0 2 1-16,-2-5 0 0,1-4-1 15,-1-1 2-15,0-2-2 16,0-4 1-16,-1-1-1 16,-6-1 1-16,-5-2 1 0,-5-4-4 15,-7-1 4-15,-6-4-2 16,-9-7 1-16,-10-4 0 0,-10-4 0 15,-6-5 0-15,-12-6 0 16,-8-2-1 0,-4-7 1-16,-12-2 0 15,-2-4 0-15,-7-2 1 16,-7 0-2-16,1-4 1 0,-6 1 0 16,-1 2 0-16,1-1 2 0,0 4-2 15,2-3 1-15,1 6 3 16,4-2 2-16,8 1-4 15,5 0 0 1,11-5-2-16,11 2 0 0,12-6 0 16,15-2-1-16,9 0 2 0,12-12-1 15,8-6 15-15,7-7 6 0,5-10-1 32,1-7-5-32,0-6-4 0,2-13-5 15,2-9-4-15,3-10-2 16,4-13 0-16,0-7-1 15,0-12 0-15,8-7 2 16,4-10-1-16,2-5-2 0,-2-6 1 16,0 0 1-16,-1 0 0 15,-4-2-1-15,-3 7 1 16,-4 7 0-16,0 15 0 0,0 13 0 16,0 16-1-1,1 21 0-15,3 21-1 0,3 19-42 0,6 15-34 16,2 8-83-16</inkml:trace>
  <inkml:trace contextRef="#ctx0" brushRef="#br0" timeOffset="28496.1089">7437 14701 407 0,'9'-9'-14'0,"-3"-5"18"16,1 0-2-16,0 4 5 15,0-5 1-15,2 1-2 16,7 1-3-16,6-3-3 16,8 3-2-16,12-1 1 15,8 2 0-15,9-1-6 0,13 1 6 16,4 1 0-16,7-2 3 0,5 3-2 15,10-2 1-15,2 1-2 16,6-4 2 0,9 3-2-16,9 0 2 0,7 1-1 15,13-1 1 1,12-1-1-16,13 4 0 0,16 1-3 16,16 3 6-16,14 2-3 15,10 3 2-15,12 0-2 16,5 0 0-16,4 7 0 15,2 2 0-15,-4 0-2 16,-1 1 2-16,-8 1 1 16,-2-4-1-16,-5 1-2 15,-3-1 1-15,-6 0-5 0,-3-2 3 0,-10 2-9 16,-7-1 9-16,-14-1-1 16,-12-2 2-16,-20-1 2 15,-21-2 3-15,-16 0 1 16,-21 0 4-1,-19-7 0-15,-16 0 0 0,-15 0 1 16,-11 3 0-16,-11 1-1 0,-7 3-4 0,-5 0-3 16,-3 8-1-16,-1 12 0 15,-4 7-1-15,1 8 1 16,-4 14 1-16,0 12 1 16,0 4-2-16,-2 10 0 15,-5 7 1 1,-1 11 0-16,1 1 0 15,2 10 0-15,0 8-1 0,3 4 1 16,2 2 0-16,0 4 2 16,0 4-2-16,0 3 1 15,2 3 0-15,6 0 0 16,4-1-2-16,2-2 1 16,0-1-1-16,4-1 1 0,-1-6 0 15,-2 1 0-15,-4-10 0 16,-5-5-1-16,-6-9 0 15,0-6 1-15,-15-9-2 16,-12-10 3-16,-4-4-3 16,-10-6-1-16,-8-6-2 0,-5-5 0 15,-12-6 3-15,-7-1-1 16,-8-8 2-16,-11-3 1 16,-7-7-1-16,-6-4 0 15,-12-6 1-15,-9-4 0 16,-8-6-1-16,-10-1 1 15,-7-1-1-15,-8 1 0 0,-9-3 0 16,-4 6 0-16,-4 0 1 0,-6 1-2 16,-6 5 2-1,0-1-1-15,1 2 0 16,-1 2-1-16,-4-2 2 16,-1 2-1-16,3-2 0 15,-1 2 0-15,-2-2 0 16,2-2 0-16,6 2 0 0,4-3 2 15,5-1-2-15,8-3 0 16,10-5 0-16,7-1 3 16,10-3 0-16,8 0 1 15,7-10 3-15,10-3-4 0,6-5 2 0,3-1 0 16,6-7 0-16,4 0 0 16,0-3-4-1,5-4 0-15,2-5-2 16,6-10-12-16,9-6-9 0,5-10-2 15,9-11 1-15,10-13 7 16,10-9 10-16,11-10 10 16,6-13 7-16,8-7 15 15,9-10 4-15,2-7-3 0,3-10-3 16,0-8-7-16,0-11 4 16,-1-7-5-16,-7-7 3 15,0-4-11-15,-4-4-4 16,-5-1-3-16,3 7 0 0,0 1-2 15,1 10-19-15,5 16-4 16,5 18-3-16,3 20 2 16,2 24 0-16,14 25-21 0,15 22-34 15,13 12-194-15</inkml:trace>
  <inkml:trace contextRef="#ctx0" brushRef="#br0" timeOffset="30207.3443">18511 14715 315 0,'0'24'60'31,"11"2"-56"-31,0-2-2 0,-1-3-1 16,-1-5-1-16,1 0 2 15,-5-7-2-15,-3-6 0 16,-2-3-36-16,0-9-131 0</inkml:trace>
  <inkml:trace contextRef="#ctx0" brushRef="#br0" timeOffset="33649.4762">17101 11319 381 0,'39'-21'3'16,"3"-6"0"-16,-1 2-2 16,7 0 5-1,-2 3 2-15,4 1-6 16,8 1-1-16,-2-1 1 15,3 2-1-15,0-1 0 16,3 2 2-16,4 2-4 0,2 0 2 16,5 5-1-16,7 4 0 15,3 0-1-15,7 2 0 16,2 1 1-16,1 2-8 0,8 2 11 16,0 0-1-16,2 0-1 15,7 11 0-15,2 7-1 16,2 7 1-16,0 3 0 15,-1 6-2-15,-6 4 2 0,0 1 0 16,-7 5 0-16,-3 5-1 16,-4 2 0-16,-8 5 0 15,-3 1 1-15,-3 5-1 16,-5 5 2-16,-4 2 0 0,-3 4 1 16,-4 0-2-1,-2 6 1-15,-7 2 0 0,-5 1 1 16,-11 3-3-1,-6 0 2-15,-10 1-3 16,-13-3 4-16,-9-4-4 0,-9-2 3 16,-15-4-2-16,-10 0 2 15,-3-2-1-15,-9-3-1 16,-7 2 1-16,-2-3 0 16,-1 3-1-16,-5-4 1 15,-2 1-1-15,-5-5 0 0,-4-2 0 16,-4 0 0-16,-4-4 2 15,-6-4-2-15,-6-4 1 16,-6-3 0-16,-2-3 0 0,-4-2 0 16,0-5 0-16,-6-3 0 15,5-5 1-15,-3-6-2 16,0-4 2-16,0-9-1 16,1-2-1-16,-1-6 3 15,2 0 1-15,-2-14 1 16,4-4-3-16,4-7 1 15,-1-6 0-15,6-4 0 16,5-6 1-16,2-6-1 0,7-1 2 16,5-3 6-16,5-6-1 15,5-1 1-15,3-6 3 0,3 0 0 0,3-4-5 16,3-3-5-16,2-1-2 16,5-3-1-16,1 2-1 15,4-1 1-15,8-2-1 16,4 0-1-1,8-1 1-15,6-3-1 16,11 0 0-16,5-2 0 16,9-2-1-16,12 6 4 15,10 0-2-15,6 0 0 0,10 3 3 0,8 2-1 16,3 0 0-16,5 4 3 0,5-1-1 16,4 2-1-16,2 4 0 31,5 1-2-31,3 6 0 0,3 4-1 15,4 3 1-15,5 7-2 16,6 5 1-16,0 6 1 16,5 5 0-16,1 8-1 15,0 5-2-15,3 5 4 16,3 7-3-16,0 2 0 0,0 9 2 16,5 10-2-16,2 8 1 15,-1 9-3-15,1 5 1 0,0 9-7 16,-9 4 3-16,0 6 2 15,-6 1-13-15,-12 3 21 16,-9 2-3 0,-14 0 1-16,-13-2-3 15,-10-1 1-15,-10 3 0 0,-10-1-1 16,-6 4 1-16,-8-4-1 16,-9 7 1-16,-3 0 0 15,0 4 0-15,-14-2 0 16,-2 1 0-16,-3 2 0 15,-5-6 0-15,-3-3 0 16,-5-5-1-16,-2-8 1 0,-7-7-3 0,-1-4 2 16,-8-7 1-16,-2-9-1 15,1-3-1-15,-4-5-5 16,1-4-21-16,0-4-15 16,0-6-20-16,8-6-87 15</inkml:trace>
  <inkml:trace contextRef="#ctx0" brushRef="#br0" timeOffset="34193.9212">19592 12493 495 0,'20'-14'27'0,"5"-1"-41"16,4 1 15-16,2 7 2 16,-7 5 3-1,7 2-6-15,1 0 0 0,5 6 0 16,-2 9-1 0,10 5-2-16,6 5 2 0,6 7-3 15,6 4 0-15,3 1-4 16,6 2 1-16,5 4 1 15,5 2 8-15,1 1-3 16,4 4 1-16,-3-2 0 16,0-3-1-16,-5-2 2 0,-9-11-1 15,-9-5 1 1,-8-7-1-16,-14-12-1 0,-9-4-4 0,-9-4-19 16,-11-5 1-16,-8-13-18 15,-2-9-21-15,-12-7-3 16,-12-7 13-1,-8-6-33-15</inkml:trace>
  <inkml:trace contextRef="#ctx0" brushRef="#br0" timeOffset="34444.0245">20792 12616 16 0,'-2'-15'213'15,"2"7"-151"-15,10 6 12 16,12 2-40-16,7 9-21 16,8 10-7-16,9 12-5 15,5 6 1 1,2 8-3-16,1 5 3 0,-5 3-1 15,-1 2 0 1,-13 3 4-16,-9 1 4 0,-14-1 0 16,-12 1-1-16,-4 0-1 15,-23 0-2-15,-14-4 1 16,-16-5-2-16,-8-9-2 16,-13-8-1-16,-7-14-1 15,-1-7-8-15,3-6-38 16,8-6-60-16,15-8-69 0</inkml:trace>
  <inkml:trace contextRef="#ctx0" brushRef="#br0" timeOffset="34895.9655">21397 11968 405 0,'12'-8'22'0,"1"1"-39"16,-2 7 16-16,-2 3 0 0,-6 20 0 15,3 13 2-15,-2 10-1 16,1 18 0-16,2 15 2 16,-4 14 0-16,1 10 2 15,-1 11 4-15,-1 15-2 16,1 10 2-16,0 12 1 16,-1 6-3-16,0 11 1 0,1 3-2 0,-3 4-1 0,0-6 0 31,0-8 0-31,-5-8 1 0,-6-11 0 15,-5-18 0-15,-6-19-2 16,-5-12-3-16,-2-19 0 16,-1-21 0-16,1-15-18 15,3-17-13-15,2-21-4 16,6-11-25-16,4-32-19 16,4-21 1-16</inkml:trace>
  <inkml:trace contextRef="#ctx0" brushRef="#br0" timeOffset="35576.7298">21300 11517 655 0,'52'-21'1'16,"5"-4"-4"-16,4 9 1 0,6 7 3 16,7 9-9-1,14 0-14-15,14 14-2 0,13 6 12 16,14 3 5-16,7 0 1 16,10 2-3-16,3-2 0 15,6-1 6-15,3-6 1 16,-1-4 3-16,1-4-1 15,-5-8 1-15,-9 0 0 16,-8-15 1-16,-14-3 4 16,-12-2 2-16,-18 1-1 0,-15 3-4 0,-13 7-1 15,-13 9-1-15,-10 4-1 16,-7 24-3-16,-7 17 0 16,-4 17 2-16,-4 13-2 0,-7 17 3 31,-5 14-2-31,-7 12-4 15,0 11-5-15,-4 11 6 16,-8 13 1-16,-4 13 5 0,-2 8-1 16,-2 6 2-16,-2 2 0 15,0 3 0-15,-7-1 2 16,-2-8-2-16,-7-8 8 16,-1-7-2-16,-2-13-5 15,-7-4-1-15,-1-13 0 16,-7-10-2-16,-5-13 1 0,-9-9-1 0,-9-12 0 15,-13-12 0-15,-12-13 5 16,-16-12 3-16,-17-14 5 16,-14-13 3-16,-19-16 6 15,-15-7-6-15,-18-23-6 0,-13-11-3 32,-8-11-3-32,-7-1-2 0,0 1-1 15,9 8 0-15,15 8-4 16,24 13-22-16,29 11-33 15,37 5-33-15,43 0-148 0</inkml:trace>
  <inkml:trace contextRef="#ctx0" brushRef="#br0" timeOffset="36376.7942">22368 9792 627 0,'24'-34'2'0,"-6"2"-2"16,-13 19 4-1,-5 13-4-15,0 22-46 0,-8 21 22 16,-6 21 23-16,6 22-2 16,-5 23 3-16,-5 9 2 15,2 10-2-15,-4 4 1 16,-7-7 0-16,-3-13-1 15,-2-14 1-15,-2-14-1 0,1-18 0 16,4-20 1 0,-3-14-2-16,5-12 3 15,0-13-3-15,-2-7 3 0,2-12 0 16,2-13 3-16,8-7-4 16,2-6-1-16,11 1 1 15,4 1 0-15,7 2 1 0,13 5-2 16,6 6 4-16,1 8-1 15,1 5-2-15,-3 8 6 0,0 2-2 16,-1 8-2-16,-1 13-4 16,3 8 0-16,-2 6 0 15,6 4 1-15,4 4-1 0,7 0-16 16,1-4-6-16,5-5-6 16,1-7 4-1,1-13-1-15,4-9 0 16,-4-5 5-16,2-15 12 15,-5-11 5-15,1-13 4 16,-6-5 2-16,-3-6 0 16,-4-1 10-16,-4 3 4 0,-4 4 11 15,-6 12-7-15,-5 7-1 16,-3 11 4-16,-4 11-1 16,-1 6-20-16,0 18-4 15,-2 11 2-15,0 11 0 16,4 11 0-16,-1 8 0 0,7 4 0 15,7 0 1 1,3-2-2-16,7-7-1 0,3-8-24 16,-1-12-1-16,2-12-5 15,-1-14-11-15,1-11-54 16,-7-13-101-16</inkml:trace>
  <inkml:trace contextRef="#ctx0" brushRef="#br0" timeOffset="37063.502">23439 10530 599 0,'18'24'2'16,"3"0"-4"-1,-5 9-1-15,-3 11 4 16,1 8 0-16,4 3 0 0,0 1-1 15,2-3 0-15,5-5 0 16,0-5 0-16,4-9 0 16,0-12-5-16,3-10-4 0,0-12-3 0,-1-9 0 15,-3-16-2-15,-2-13 0 16,-4-6 9-16,-3-1 3 16,-4 5 4-16,-3 2-1 15,-2 9 7-15,0 13 18 16,-3 2 3-1,-2 11-12-15,0 3-12 16,-1 0-7-16,5 5 0 16,0 8 0-16,8 2 2 0,4 3 0 0,9 6 0 15,6-4 0-15,9-1 0 16,9-4 1-16,9 0-1 16,2-8 0-16,3-5 2 15,-2-2-2 1,-1-11 2-16,-11-10-1 0,-5-5 1 15,-10-9-1-15,-9 0 0 16,-8-3-1-16,-13 1-2 16,-6 4-2-16,-3 0-4 15,-16 6-4-15,-13 9-7 16,-7 7 5-16,-5 11 7 0,-6 0 6 16,6 22 0-16,2 10-1 15,12 7-1-15,10 11 2 16,14 4-1-16,3 4 2 0,20 3 0 15,10 0 1-15,6-6 4 16,5-8 9-16,5-7 10 16,-2-5-5-16,1-13 0 15,-2-4-7-15,4-3-5 16,1-6-4-16,1-3-1 16,-1 0-2-16,1-6-2 0,-8 0-29 0,-9-2-21 15,-13-17-29-15,-18-16-69 16</inkml:trace>
  <inkml:trace contextRef="#ctx0" brushRef="#br0" timeOffset="37249.0341">23376 9783 680 0,'5'-14'10'16,"8"-2"-3"-16,-4 5 3 16,-4 11-4-16,-5 0-13 0,0 16-49 0,-7 4-15 15,-6-6-36-15,-4-7-130 16</inkml:trace>
  <inkml:trace contextRef="#ctx0" brushRef="#br0" timeOffset="40821.9758">17312 14630 507 0,'-4'-23'-11'0,"2"-6"15"0,2 2-3 15,-3 1 9-15,-2 1 5 16,-2-4-7-16,2-5-2 16,0 2-5-16,0-4 2 0,0 3-1 31,5-5-1-31,0 3 3 16,1 1-3-16,12-2 2 15,8 2-1-15,6-2-1 16,7 0-2-16,9 1-1 0,8-3 5 15,5 3 0-15,3 3-3 16,6-2 0-16,4 5-2 16,7 2 2-16,3 4 2 15,9 5-4-15,2 7 2 16,7 6-2-16,5 5 2 0,4 5-5 16,5 12 5-16,2 9-1 15,2 6-1-15,-4 4 2 16,-1 0 0-16,-8 5-1 15,-5 0 1-15,-5 4 0 16,-4-3 0-16,-5 8-1 0,-4 4 1 16,0 5 0-16,-8 3 0 0,-4 5-2 15,-8 0 2-15,-4 6-1 16,-7 0 1 0,-13-2-2-16,-4-2 1 15,-7 2 1-15,-11-6-2 16,-6 2 2-16,-2-5-1 0,-5-2 2 15,-6 1-2-15,-7 2 1 0,-7 1-1 0,-5 0 1 16,-4 2 0-16,-12-2 0 31,-3 0 1-31,-10-1-1 0,-4-2-1 0,-8-6 2 16,-7-3-1 0,-7-4-2-16,-1-3 4 15,-6-6-1-15,-5-3-1 16,1-4 1-16,-7-7 1 15,1-2-2-15,-5-5 1 16,2-1 2-16,-5-6 0 0,3-4 3 16,0-7-3-16,-1 0 0 15,1-9-1-15,-2-10 0 16,3-6 1-16,4-5 0 0,0-8 3 16,4-3-1-16,1-4-3 15,6-1-1-15,6-4 2 16,4-2-2-16,8-3 2 0,5-2-1 15,7-4-2-15,10-1 3 16,4-2 1-16,10-4 16 16,11 0-12-1,6 0 4-15,8-4-1 0,7 3-1 0,0-3-4 16,7 0 0-16,8-2-1 0,2 2-1 16,7-1-2-16,1-1 0 15,4 3 2-15,0 0-2 31,8 1-2-31,1 2 1 16,4 4-2-16,9 0 1 0,5 0 0 16,10-1-4-16,5 3 6 15,11 0 0-15,9 3-2 16,10 1 0-16,14 10 3 0,12 9-4 16,21 14 1-16,18 20-2 15,24 14 0-15,24 32-4 16,18 30-34-16,25 23-16 0,23 24-47 15,20 9-167-15</inkml:trace>
  <inkml:trace contextRef="#ctx0" brushRef="#br0" timeOffset="47114.6123">7631 14519 449 0,'0'-14'8'15,"11"-2"-7"-15,4-2-1 16,2 4 2-16,5 0 0 16,5-3-1-16,4 5 1 15,8-2-1-15,8 3-2 0,10-2 1 16,10 6 1-16,16-4-1 15,17 6 0-15,11 0 0 16,16 1 1-16,14 3-1 0,11-3 1 16,11 2 0-16,12 1-2 15,8-3 2-15,7 0-1 16,13-1-1-16,5 1 2 16,8-1-2-16,4 0 2 15,9 1-1-15,4 0 0 16,8 3 0-16,5 1 1 0,7 0-6 0,2 0 9 15,0 1-4 1,-2 7 0-16,-4-1-1 16,-9-2-15-16,-10 2 5 15,-16 1 4-15,-10-1 5 16,-16 3 2-16,-13 5 1 16,-16 0-1-16,-11 5 0 0,-12 3 0 15,-17 2-1-15,-13 4 1 16,-14-1 0-16,-21 1-3 0,-17-1 5 15,-15 3-3-15,-18 3 2 16,-14 1-2-16,-7 8-3 16,-10 4 0-16,-9 5 4 15,-5 7-1-15,-3 9 2 0,0 9-1 16,4 13 1 0,2 8-1-16,4 12 1 0,3 6-1 0,4 11 1 15,0 3-1-15,1 4 0 16,-1 1 0-16,-9-3 0 15,-2-3 0-15,-6-7 1 16,-6-4-1-16,-2-5 1 16,-6-6 1-1,-7-4-2-15,-3-3 0 0,-7-2 0 16,-6-4 0-16,-9-7 2 16,-3-1 0-16,-12-7-1 15,-8 0 2-15,-10-7-1 16,-8 4-1-16,-8-5 1 15,-7-5-3-15,-10-1 2 16,1-5-3-16,-8-5-11 0,-5-7-2 16,-1-4 13-16,-5-6 0 15,-6-4-7-15,-4-6 12 16,-7 0-3-16,1-1 1 0,-3 0 0 16,-5-1 11-16,-4 3 1 0,-4-4-8 15,4 1 3-15,-5-2-5 16,2-5 1-1,6-1-1-15,6-1-2 0,10-4 1 16,4-2-2-16,11 0 1 16,7-4 0-1,2 1-2-15,6-7 1 0,5-1 1 0,0-4-1 16,5-10 1-16,8-7-2 16,6-9 2-16,8-8-1 0,11-10 1 31,10-8-1-31,12-8 1 0,5-6 7 15,10-6-5-15,5-2-1 16,7-10 3 0,3-3-3-16,6-9 0 0,2-7-2 15,8-10 1-15,1-8 0 16,7-16-1-16,4-13 7 0,2-10 2 16,3-15 5-16,1-8 1 0,-5-10 7 15,4-3 7-15,-7 0-21 31,3 6-2-31,-1 10-4 0,4 16-2 16,5 17-8-16,4 19-29 16,12 17-29-16,10 18-59 15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emf"/><Relationship Id="rId4" Type="http://schemas.openxmlformats.org/officeDocument/2006/relationships/customXml" Target="../ink/ink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a Classification ?</a:t>
            </a:r>
          </a:p>
          <a:p>
            <a:r>
              <a:rPr lang="en-US" dirty="0"/>
              <a:t>Classification – Process and a few terms </a:t>
            </a:r>
          </a:p>
          <a:p>
            <a:r>
              <a:rPr lang="en-US" dirty="0"/>
              <a:t>Classification Model – Uses &amp; General Approach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2841934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The task of assigning objects to one of several predefined categories (classes)</a:t>
            </a:r>
          </a:p>
          <a:p>
            <a:r>
              <a:rPr lang="en-IN" dirty="0"/>
              <a:t>Real world applications of classification</a:t>
            </a:r>
          </a:p>
          <a:p>
            <a:pPr lvl="1"/>
            <a:r>
              <a:rPr lang="en-IN" dirty="0"/>
              <a:t>Detecting spam email messages based upon the message header and content</a:t>
            </a:r>
          </a:p>
          <a:p>
            <a:pPr lvl="1"/>
            <a:r>
              <a:rPr lang="en-IN" dirty="0"/>
              <a:t>Categorizing tumours as malignant or benign based upon the results of MRI scan</a:t>
            </a:r>
          </a:p>
          <a:p>
            <a:pPr lvl="1"/>
            <a:r>
              <a:rPr lang="en-IN" dirty="0"/>
              <a:t>Classifying galaxies based upon their shapes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What is Classification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7A1189-B8AB-174C-9A0D-FBBFEC48B3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200400"/>
            <a:ext cx="6709264" cy="312105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183480" y="4047480"/>
              <a:ext cx="5234760" cy="12142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73760" y="4037760"/>
                <a:ext cx="5252760" cy="123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15061" cy="4114799"/>
          </a:xfrm>
        </p:spPr>
        <p:txBody>
          <a:bodyPr>
            <a:normAutofit/>
          </a:bodyPr>
          <a:lstStyle/>
          <a:p>
            <a:r>
              <a:rPr lang="en-IN" dirty="0">
                <a:latin typeface="Helvetica" pitchFamily="2" charset="0"/>
              </a:rPr>
              <a:t>Classification is the task of learning a target function </a:t>
            </a:r>
            <a:r>
              <a:rPr lang="en-IN" b="1" i="1" dirty="0">
                <a:latin typeface="Helvetica" pitchFamily="2" charset="0"/>
              </a:rPr>
              <a:t>f</a:t>
            </a:r>
            <a:r>
              <a:rPr lang="en-IN" dirty="0">
                <a:latin typeface="Helvetica" pitchFamily="2" charset="0"/>
              </a:rPr>
              <a:t> that maps each attribute set </a:t>
            </a:r>
            <a:r>
              <a:rPr lang="en-IN" b="1" i="1" dirty="0">
                <a:latin typeface="Helvetica" pitchFamily="2" charset="0"/>
              </a:rPr>
              <a:t>x</a:t>
            </a:r>
            <a:r>
              <a:rPr lang="en-IN" dirty="0">
                <a:latin typeface="Helvetica" pitchFamily="2" charset="0"/>
              </a:rPr>
              <a:t> to one of the predefined class Iabels </a:t>
            </a:r>
            <a:r>
              <a:rPr lang="en-IN" i="1" dirty="0">
                <a:latin typeface="Helvetica" pitchFamily="2" charset="0"/>
              </a:rPr>
              <a:t>y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Feature / Attribute – Input attribute that’s used in classifying the output</a:t>
            </a:r>
          </a:p>
          <a:p>
            <a:r>
              <a:rPr lang="en-IN" dirty="0"/>
              <a:t>Feature set – Set of attributes that govern the output class</a:t>
            </a:r>
          </a:p>
          <a:p>
            <a:r>
              <a:rPr lang="en-IN" dirty="0"/>
              <a:t>Label – Output class that the object is assigned to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Classification – Process and a few terms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DE9FEC-A585-6E45-A7B2-727FD1D4E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286000"/>
            <a:ext cx="7010400" cy="16764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015560" y="1951920"/>
              <a:ext cx="10364040" cy="3279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05840" y="1943280"/>
                <a:ext cx="10383480" cy="329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4320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15061" cy="4495799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Descriptive - Serves as an explanatory tool to distinguish between objects of different classes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Predictive – Used to predict the class label of unknown records</a:t>
            </a:r>
          </a:p>
          <a:p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Classification Model – Uses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76F5F0-94F2-C440-AF06-41CC9D57E9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865377"/>
            <a:ext cx="7387450" cy="354482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BCC811-2180-B745-803C-3D5C2C82D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5877525"/>
            <a:ext cx="7046452" cy="71642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447120" y="1702440"/>
              <a:ext cx="9874800" cy="515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880" y="1692000"/>
                <a:ext cx="9900000" cy="517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1730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40" y="1600201"/>
            <a:ext cx="8895860" cy="1066799"/>
          </a:xfrm>
        </p:spPr>
        <p:txBody>
          <a:bodyPr>
            <a:normAutofit/>
          </a:bodyPr>
          <a:lstStyle/>
          <a:p>
            <a:r>
              <a:rPr lang="en-IN" dirty="0"/>
              <a:t>Should fit the input data well</a:t>
            </a:r>
          </a:p>
          <a:p>
            <a:r>
              <a:rPr lang="en-IN" dirty="0"/>
              <a:t>Should correctly predict the class labels of records it has never seen before</a:t>
            </a:r>
          </a:p>
          <a:p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Classification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Classification Model – General Approach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71826A-15FB-9049-8CFE-43E2961111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496852"/>
            <a:ext cx="5849682" cy="405634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795680" y="3496680"/>
              <a:ext cx="7219080" cy="3117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88480" y="3485520"/>
                <a:ext cx="7234920" cy="31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606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Types of classification algorithms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3579</TotalTime>
  <Words>223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Office Theme</vt:lpstr>
      <vt:lpstr>Introduction to Classification</vt:lpstr>
      <vt:lpstr>In this segment</vt:lpstr>
      <vt:lpstr>Introduction to Classification</vt:lpstr>
      <vt:lpstr>Introduction to Classification</vt:lpstr>
      <vt:lpstr>Introduction to Classification</vt:lpstr>
      <vt:lpstr>Introduction to Classification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239</cp:revision>
  <dcterms:created xsi:type="dcterms:W3CDTF">2018-10-16T06:13:57Z</dcterms:created>
  <dcterms:modified xsi:type="dcterms:W3CDTF">2019-08-11T10:31:52Z</dcterms:modified>
</cp:coreProperties>
</file>

<file path=docProps/thumbnail.jpeg>
</file>